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1"/>
    <p:sldMasterId id="2147483714" r:id="rId2"/>
    <p:sldMasterId id="2147483726" r:id="rId3"/>
    <p:sldMasterId id="2147483738" r:id="rId4"/>
    <p:sldMasterId id="2147483832" r:id="rId5"/>
    <p:sldMasterId id="2147483860" r:id="rId6"/>
    <p:sldMasterId id="2147483897" r:id="rId7"/>
    <p:sldMasterId id="2147483934" r:id="rId8"/>
    <p:sldMasterId id="2147483958" r:id="rId9"/>
    <p:sldMasterId id="2147484001" r:id="rId10"/>
    <p:sldMasterId id="2147484036" r:id="rId11"/>
    <p:sldMasterId id="2147484059" r:id="rId12"/>
  </p:sldMasterIdLst>
  <p:notesMasterIdLst>
    <p:notesMasterId r:id="rId28"/>
  </p:notesMasterIdLst>
  <p:handoutMasterIdLst>
    <p:handoutMasterId r:id="rId29"/>
  </p:handoutMasterIdLst>
  <p:sldIdLst>
    <p:sldId id="479" r:id="rId13"/>
    <p:sldId id="303" r:id="rId14"/>
    <p:sldId id="305" r:id="rId15"/>
    <p:sldId id="639" r:id="rId16"/>
    <p:sldId id="640" r:id="rId17"/>
    <p:sldId id="756" r:id="rId18"/>
    <p:sldId id="702" r:id="rId19"/>
    <p:sldId id="578" r:id="rId20"/>
    <p:sldId id="711" r:id="rId21"/>
    <p:sldId id="705" r:id="rId22"/>
    <p:sldId id="706" r:id="rId23"/>
    <p:sldId id="707" r:id="rId24"/>
    <p:sldId id="712" r:id="rId25"/>
    <p:sldId id="718" r:id="rId26"/>
    <p:sldId id="7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orient="horz" pos="39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autoAdjust="0"/>
  </p:normalViewPr>
  <p:slideViewPr>
    <p:cSldViewPr snapToGrid="0" showGuides="1">
      <p:cViewPr varScale="1">
        <p:scale>
          <a:sx n="164" d="100"/>
          <a:sy n="164" d="100"/>
        </p:scale>
        <p:origin x="172" y="104"/>
      </p:cViewPr>
      <p:guideLst>
        <p:guide orient="horz" pos="936"/>
        <p:guide orient="horz" pos="391"/>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164"/>
    </p:cViewPr>
  </p:sorterViewPr>
  <p:notesViewPr>
    <p:cSldViewPr snapToGrid="0" showGuides="1">
      <p:cViewPr varScale="1">
        <p:scale>
          <a:sx n="115" d="100"/>
          <a:sy n="115" d="100"/>
        </p:scale>
        <p:origin x="507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21/04/2024</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21/04/2024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478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000000"/>
                </a:solidFill>
                <a:latin typeface="+mn-lt"/>
                <a:ea typeface="+mn-ea"/>
                <a:cs typeface="+mn-cs"/>
              </a:rPr>
              <a:t>Understanding agricultural commodity impacts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t>International supply chains are good tools to track drivers </a:t>
            </a:r>
          </a:p>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708F086-B4EA-4778-8C88-1AE6A77F0F0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82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079500" y="696913"/>
            <a:ext cx="4645025" cy="3484562"/>
          </a:xfrm>
          <a:ln/>
        </p:spPr>
      </p:sp>
      <p:sp>
        <p:nvSpPr>
          <p:cNvPr id="57347" name="Rectangle 3"/>
          <p:cNvSpPr>
            <a:spLocks noGrp="1" noChangeArrowheads="1"/>
          </p:cNvSpPr>
          <p:nvPr>
            <p:ph type="body" idx="1"/>
          </p:nvPr>
        </p:nvSpPr>
        <p:spPr>
          <a:noFill/>
        </p:spPr>
        <p:txBody>
          <a:bodyPr/>
          <a:lstStyle/>
          <a:p>
            <a:endParaRPr lang="en-US">
              <a:latin typeface="Times New Roman" pitchFamily="18" charset="0"/>
            </a:endParaRPr>
          </a:p>
        </p:txBody>
      </p:sp>
    </p:spTree>
    <p:extLst>
      <p:ext uri="{BB962C8B-B14F-4D97-AF65-F5344CB8AC3E}">
        <p14:creationId xmlns:p14="http://schemas.microsoft.com/office/powerpoint/2010/main" val="187186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dirty="0"/>
              <a:t>Finally, in Peru, a company claiming to produce sustainable cacao was caught red-handed converting over 2,000 hectares of primary rainforest into new plantations. GFW’s monitoring systems detected the deforestation, our local partner in Peru investigated the situation on the ground, and the story made international headlines. Over 60 organizations have petitioned the London Stock Exchange to remove united cacao from its listings. The government of </a:t>
            </a:r>
            <a:r>
              <a:rPr lang="en-US" altLang="en-US" dirty="0" err="1"/>
              <a:t>peru</a:t>
            </a:r>
            <a:r>
              <a:rPr lang="en-US" altLang="en-US" dirty="0"/>
              <a:t> has launched a criminal investigation, and in the meantime United Cacao and its subsidiaries have been trying to sell off their land.</a:t>
            </a:r>
          </a:p>
          <a:p>
            <a:pPr defTabSz="914400"/>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60EDDFA-4C64-4735-8DF0-93D3027FCA0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13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5A5BA-0851-D44E-97D8-B6293714F58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87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5A5BA-0851-D44E-97D8-B6293714F58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845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436F85-577F-4A92-A47F-D540A2BCC821}" type="slidenum">
              <a:rPr lang="en-GB" smtClean="0"/>
              <a:t>15</a:t>
            </a:fld>
            <a:endParaRPr lang="en-GB"/>
          </a:p>
        </p:txBody>
      </p:sp>
    </p:spTree>
    <p:extLst>
      <p:ext uri="{BB962C8B-B14F-4D97-AF65-F5344CB8AC3E}">
        <p14:creationId xmlns:p14="http://schemas.microsoft.com/office/powerpoint/2010/main" val="384658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”logik for dværghøns”?</a:t>
            </a:r>
          </a:p>
          <a:p>
            <a:r>
              <a:rPr lang="da-DK" dirty="0"/>
              <a:t>MDG</a:t>
            </a:r>
          </a:p>
          <a:p>
            <a:r>
              <a:rPr lang="da-DK" dirty="0"/>
              <a:t>Rio+20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53423-DD67-46E0-BDA1-FB7A4C1011C4}"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40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”logik for dværghøns”?</a:t>
            </a:r>
          </a:p>
          <a:p>
            <a:r>
              <a:rPr lang="da-DK" dirty="0"/>
              <a:t>MDG</a:t>
            </a:r>
          </a:p>
          <a:p>
            <a:r>
              <a:rPr lang="da-DK" dirty="0"/>
              <a:t>Rio+20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53423-DD67-46E0-BDA1-FB7A4C1011C4}"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53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66F740-7941-48B8-8C7D-DB92C82D2E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51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4B565B5-1CF4-BD4D-B0E3-4210D09BDA5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1756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5C9F72-38B7-4CE6-8FB1-F214EA322B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28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66F740-7941-48B8-8C7D-DB92C82D2E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50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5C9F72-38B7-4CE6-8FB1-F214EA322B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1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5A5BA-0851-D44E-97D8-B6293714F58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27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image.ku.dk/shared/hWmEPPfgximErBNWW58CxRIZfLkOMC9n"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image.ku.dk/lightbox/211/13407586855728741badb20/"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5" y="-6016"/>
            <a:ext cx="10465859" cy="6858000"/>
          </a:xfrm>
          <a:prstGeom prst="rect">
            <a:avLst/>
          </a:prstGeom>
        </p:spPr>
      </p:pic>
      <p:sp>
        <p:nvSpPr>
          <p:cNvPr id="22" name="Titel 2"/>
          <p:cNvSpPr>
            <a:spLocks noGrp="1"/>
          </p:cNvSpPr>
          <p:nvPr>
            <p:ph type="ctrTitle"/>
          </p:nvPr>
        </p:nvSpPr>
        <p:spPr>
          <a:xfrm>
            <a:off x="0"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da-DK" dirty="0"/>
          </a:p>
        </p:txBody>
      </p:sp>
      <p:sp>
        <p:nvSpPr>
          <p:cNvPr id="10" name="Titel 1"/>
          <p:cNvSpPr>
            <a:spLocks noGrp="1"/>
          </p:cNvSpPr>
          <p:nvPr>
            <p:ph type="body" sz="quarter" idx="14"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15"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fld id="{C1939100-E010-4143-9AE4-D4252D808A58}" type="datetime1">
              <a:rPr lang="da-DK" smtClean="0"/>
              <a:t>21-04-2024</a:t>
            </a:fld>
            <a:endParaRPr lang="da-DK"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690682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63" y="1628775"/>
            <a:ext cx="11012487" cy="4673600"/>
          </a:xfrm>
          <a:solidFill>
            <a:schemeClr val="bg1">
              <a:lumMod val="75000"/>
            </a:schemeClr>
          </a:solidFill>
        </p:spPr>
        <p:txBody>
          <a:bodyPr lIns="0" tIns="1080000" rIns="0" anchor="ctr" anchorCtr="0"/>
          <a:lstStyle>
            <a:lvl1pPr marL="0" indent="0" algn="ctr">
              <a:buNone/>
              <a:defRPr sz="2400" b="0" i="0" baseline="0">
                <a:solidFill>
                  <a:schemeClr val="bg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4" y="620712"/>
            <a:ext cx="11012486" cy="865187"/>
          </a:xfrm>
        </p:spPr>
        <p:txBody>
          <a:bodyPr/>
          <a:lstStyle/>
          <a:p>
            <a:r>
              <a:rPr lang="da-DK" dirty="0"/>
              <a:t>Klik for at tilføje overskrift</a:t>
            </a:r>
          </a:p>
        </p:txBody>
      </p:sp>
      <p:sp>
        <p:nvSpPr>
          <p:cNvPr id="5" name="Pladsholder til dato 4"/>
          <p:cNvSpPr>
            <a:spLocks noGrp="1"/>
          </p:cNvSpPr>
          <p:nvPr>
            <p:ph type="dt" sz="half" idx="10"/>
          </p:nvPr>
        </p:nvSpPr>
        <p:spPr/>
        <p:txBody>
          <a:bodyPr/>
          <a:lstStyle/>
          <a:p>
            <a:fld id="{91CDCA84-DC5F-4F54-86C4-3A3F71268220}"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619167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Tree>
    <p:extLst>
      <p:ext uri="{BB962C8B-B14F-4D97-AF65-F5344CB8AC3E}">
        <p14:creationId xmlns:p14="http://schemas.microsoft.com/office/powerpoint/2010/main" val="8843869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en-GB" sz="2250" dirty="0">
                <a:solidFill>
                  <a:prstClr val="black"/>
                </a:solidFill>
              </a:rPr>
              <a:t>User guide </a:t>
            </a:r>
            <a:r>
              <a:rPr lang="en-GB" sz="1350" dirty="0">
                <a:solidFill>
                  <a:prstClr val="black"/>
                </a:solidFill>
              </a:rPr>
              <a:t>– delete before use</a:t>
            </a:r>
          </a:p>
        </p:txBody>
      </p:sp>
      <p:sp>
        <p:nvSpPr>
          <p:cNvPr id="46" name="Text Box 48"/>
          <p:cNvSpPr txBox="1">
            <a:spLocks noChangeArrowheads="1"/>
          </p:cNvSpPr>
          <p:nvPr userDrawn="1"/>
        </p:nvSpPr>
        <p:spPr bwMode="auto">
          <a:xfrm>
            <a:off x="783168" y="1640496"/>
            <a:ext cx="2333720" cy="207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UCPH PowerPoint templates</a:t>
            </a:r>
            <a:br>
              <a:rPr lang="en-GB" sz="750" b="1" noProof="1">
                <a:solidFill>
                  <a:prstClr val="black"/>
                </a:solidFill>
                <a:latin typeface="Microsoft New Tai Lue"/>
                <a:cs typeface="Arial" panose="020B0604020202020204" pitchFamily="34" charset="0"/>
              </a:rPr>
            </a:br>
            <a:r>
              <a:rPr lang="en-GB" sz="600" dirty="0">
                <a:solidFill>
                  <a:prstClr val="black"/>
                </a:solidFill>
                <a:latin typeface="Microsoft New Tai Lue"/>
                <a:ea typeface="Calibri" panose="020F0502020204030204" pitchFamily="34" charset="0"/>
                <a:cs typeface="Times New Roman" panose="02020603050405020304" pitchFamily="18" charset="0"/>
              </a:rPr>
              <a:t>When you open PowerPoint on your UCPH computer, </a:t>
            </a:r>
            <a:r>
              <a:rPr lang="en-GB" sz="600" dirty="0">
                <a:solidFill>
                  <a:prstClr val="black"/>
                </a:solidFill>
                <a:ea typeface="Calibri" panose="020F0502020204030204" pitchFamily="34" charset="0"/>
                <a:cs typeface="Times New Roman" panose="02020603050405020304" pitchFamily="18" charset="0"/>
              </a:rPr>
              <a:t>PowerPoint opens</a:t>
            </a:r>
            <a:r>
              <a:rPr lang="en-GB" sz="600" dirty="0">
                <a:solidFill>
                  <a:prstClr val="black"/>
                </a:solidFill>
                <a:latin typeface="Microsoft New Tai Lue"/>
                <a:ea typeface="Calibri" panose="020F0502020204030204" pitchFamily="34" charset="0"/>
                <a:cs typeface="Times New Roman" panose="02020603050405020304" pitchFamily="18" charset="0"/>
              </a:rPr>
              <a:t> a template in 4:3 format with an English UCPH logo.</a:t>
            </a:r>
          </a:p>
          <a:p>
            <a:pPr eaLnBrk="1" hangingPunct="1">
              <a:spcAft>
                <a:spcPts val="450"/>
              </a:spcAft>
              <a:defRPr/>
            </a:pPr>
            <a:r>
              <a:rPr lang="en-GB" sz="600" dirty="0">
                <a:solidFill>
                  <a:prstClr val="black"/>
                </a:solidFill>
                <a:latin typeface="Microsoft New Tai Lue"/>
                <a:ea typeface="Calibri" panose="020F0502020204030204" pitchFamily="34" charset="0"/>
                <a:cs typeface="Times New Roman" panose="02020603050405020304" pitchFamily="18" charset="0"/>
              </a:rPr>
              <a:t>When you click on the UCPH tab in the toolbar, click "Select Template" to choose between templates</a:t>
            </a:r>
          </a:p>
          <a:p>
            <a:pPr marL="66675" indent="-66675" eaLnBrk="1" hangingPunct="1">
              <a:spcAft>
                <a:spcPts val="450"/>
              </a:spcAft>
              <a:buFont typeface="Arial" panose="020B0604020202020204" pitchFamily="34" charset="0"/>
              <a:buChar char="•"/>
              <a:defRPr/>
            </a:pPr>
            <a:r>
              <a:rPr lang="en-GB" sz="600" dirty="0">
                <a:solidFill>
                  <a:prstClr val="black"/>
                </a:solidFill>
                <a:latin typeface="Microsoft New Tai Lue"/>
                <a:ea typeface="Calibri" panose="020F0502020204030204" pitchFamily="34" charset="0"/>
                <a:cs typeface="Times New Roman" panose="02020603050405020304" pitchFamily="18" charset="0"/>
              </a:rPr>
              <a:t>in Danish and English </a:t>
            </a:r>
          </a:p>
          <a:p>
            <a:pPr marL="66675" indent="-66675" eaLnBrk="1" hangingPunct="1">
              <a:spcAft>
                <a:spcPts val="450"/>
              </a:spcAft>
              <a:buFont typeface="Arial" panose="020B0604020202020204" pitchFamily="34" charset="0"/>
              <a:buChar char="•"/>
              <a:defRPr/>
            </a:pPr>
            <a:r>
              <a:rPr lang="en-GB" sz="600" dirty="0">
                <a:solidFill>
                  <a:prstClr val="black"/>
                </a:solidFill>
                <a:latin typeface="Microsoft New Tai Lue"/>
                <a:ea typeface="Calibri" panose="020F0502020204030204" pitchFamily="34" charset="0"/>
                <a:cs typeface="Times New Roman" panose="02020603050405020304" pitchFamily="18" charset="0"/>
              </a:rPr>
              <a:t>in 4:3 and 16:9 formats</a:t>
            </a:r>
          </a:p>
          <a:p>
            <a:pPr marL="66675" indent="-66675" eaLnBrk="1" hangingPunct="1">
              <a:spcAft>
                <a:spcPts val="450"/>
              </a:spcAft>
              <a:buFont typeface="Arial" panose="020B0604020202020204" pitchFamily="34" charset="0"/>
              <a:buChar char="•"/>
              <a:defRPr/>
            </a:pPr>
            <a:r>
              <a:rPr lang="en-GB" sz="600" dirty="0">
                <a:solidFill>
                  <a:prstClr val="black"/>
                </a:solidFill>
                <a:latin typeface="Microsoft New Tai Lue"/>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66675" indent="-66675" eaLnBrk="1" hangingPunct="1">
              <a:spcAft>
                <a:spcPts val="450"/>
              </a:spcAft>
              <a:buFont typeface="Arial" panose="020B0604020202020204" pitchFamily="34" charset="0"/>
              <a:buChar char="•"/>
              <a:defRPr/>
            </a:pPr>
            <a:r>
              <a:rPr lang="en-GB" sz="600" dirty="0">
                <a:solidFill>
                  <a:prstClr val="black"/>
                </a:solidFill>
                <a:latin typeface="Microsoft New Tai Lue"/>
                <a:ea typeface="Calibri" panose="020F0502020204030204" pitchFamily="34" charset="0"/>
                <a:cs typeface="Times New Roman" panose="02020603050405020304" pitchFamily="18" charset="0"/>
              </a:rPr>
              <a:t>as well as an example slide with text in English.</a:t>
            </a:r>
          </a:p>
          <a:p>
            <a:pPr>
              <a:lnSpc>
                <a:spcPct val="115000"/>
              </a:lnSpc>
              <a:spcAft>
                <a:spcPts val="750"/>
              </a:spcAft>
            </a:pPr>
            <a:r>
              <a:rPr lang="en-GB" sz="600" dirty="0">
                <a:solidFill>
                  <a:prstClr val="black"/>
                </a:solidFill>
                <a:latin typeface="Microsoft New Tai Lue"/>
                <a:ea typeface="Calibri" panose="020F0502020204030204" pitchFamily="34" charset="0"/>
                <a:cs typeface="Times New Roman" panose="02020603050405020304" pitchFamily="18" charset="0"/>
              </a:rPr>
              <a:t>If you use a 'full' version, you must delete the slides you do not want to use.</a:t>
            </a:r>
            <a:br>
              <a:rPr lang="en-GB" sz="600" dirty="0">
                <a:solidFill>
                  <a:prstClr val="black"/>
                </a:solidFill>
                <a:latin typeface="Microsoft New Tai Lue"/>
                <a:ea typeface="Calibri" panose="020F0502020204030204" pitchFamily="34" charset="0"/>
                <a:cs typeface="Times New Roman" panose="02020603050405020304" pitchFamily="18" charset="0"/>
              </a:rPr>
            </a:br>
            <a:br>
              <a:rPr lang="en-GB" sz="600" dirty="0">
                <a:solidFill>
                  <a:prstClr val="black"/>
                </a:solidFill>
                <a:latin typeface="Microsoft New Tai Lue"/>
                <a:ea typeface="Calibri" panose="020F0502020204030204" pitchFamily="34" charset="0"/>
                <a:cs typeface="Times New Roman" panose="02020603050405020304" pitchFamily="18" charset="0"/>
              </a:rPr>
            </a:br>
            <a:r>
              <a:rPr lang="en-GB" sz="600" dirty="0">
                <a:solidFill>
                  <a:prstClr val="black"/>
                </a:solidFill>
                <a:latin typeface="Microsoft New Tai Lue"/>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750"/>
              </a:spcAft>
            </a:pPr>
            <a: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www.designguide.ku.dk/ku/skabeloner/powerpoint/praesentationer/</a:t>
            </a:r>
            <a:endParaRPr lang="en-GB" sz="6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3427180" y="3966227"/>
            <a:ext cx="2340731" cy="126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Insert your unit name (e.g. your department), page numbers and the date</a:t>
            </a:r>
            <a:endParaRPr lang="en-GB" sz="600"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7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1. </a:t>
            </a:r>
            <a:r>
              <a:rPr lang="en-GB" sz="600" dirty="0">
                <a:solidFill>
                  <a:prstClr val="black"/>
                </a:solidFill>
                <a:latin typeface="Microsoft New Tai Lue"/>
                <a:ea typeface="Calibri" panose="020F0502020204030204" pitchFamily="34" charset="0"/>
                <a:cs typeface="Times New Roman" panose="02020603050405020304" pitchFamily="18" charset="0"/>
              </a:rPr>
              <a:t>Click on </a:t>
            </a:r>
            <a:r>
              <a:rPr lang="en-GB" sz="600" b="1" dirty="0">
                <a:solidFill>
                  <a:prstClr val="black"/>
                </a:solidFill>
                <a:latin typeface="Microsoft New Tai Lue"/>
                <a:ea typeface="Calibri" panose="020F0502020204030204" pitchFamily="34" charset="0"/>
                <a:cs typeface="Times New Roman" panose="02020603050405020304" pitchFamily="18" charset="0"/>
              </a:rPr>
              <a:t>Insert</a:t>
            </a:r>
            <a:r>
              <a:rPr lang="en-GB" sz="600" dirty="0">
                <a:solidFill>
                  <a:prstClr val="black"/>
                </a:solidFill>
                <a:latin typeface="Microsoft New Tai Lue"/>
                <a:ea typeface="Calibri" panose="020F0502020204030204" pitchFamily="34" charset="0"/>
                <a:cs typeface="Times New Roman" panose="02020603050405020304" pitchFamily="18" charset="0"/>
              </a:rPr>
              <a:t> in the top menu</a:t>
            </a:r>
          </a:p>
          <a:p>
            <a:pPr>
              <a:lnSpc>
                <a:spcPct val="90000"/>
              </a:lnSpc>
              <a:spcAft>
                <a:spcPts val="7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2. </a:t>
            </a:r>
            <a:r>
              <a:rPr lang="en-GB" sz="600" dirty="0">
                <a:solidFill>
                  <a:prstClr val="black"/>
                </a:solidFill>
                <a:latin typeface="Microsoft New Tai Lue"/>
                <a:ea typeface="Calibri" panose="020F0502020204030204" pitchFamily="34" charset="0"/>
                <a:cs typeface="Times New Roman" panose="02020603050405020304" pitchFamily="18" charset="0"/>
              </a:rPr>
              <a:t>Select </a:t>
            </a:r>
            <a:r>
              <a:rPr lang="en-GB" sz="600" b="1" dirty="0">
                <a:solidFill>
                  <a:prstClr val="black"/>
                </a:solidFill>
                <a:latin typeface="Microsoft New Tai Lue"/>
                <a:ea typeface="Calibri" panose="020F0502020204030204" pitchFamily="34" charset="0"/>
                <a:cs typeface="Times New Roman" panose="02020603050405020304" pitchFamily="18" charset="0"/>
              </a:rPr>
              <a:t>Header and Footer</a:t>
            </a:r>
          </a:p>
          <a:p>
            <a:pPr>
              <a:lnSpc>
                <a:spcPct val="90000"/>
              </a:lnSpc>
              <a:spcAft>
                <a:spcPts val="7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3. </a:t>
            </a:r>
            <a:r>
              <a:rPr lang="en-GB" sz="600" dirty="0">
                <a:solidFill>
                  <a:prstClr val="black"/>
                </a:solidFill>
                <a:latin typeface="Microsoft New Tai Lue"/>
                <a:ea typeface="Calibri" panose="020F0502020204030204" pitchFamily="34" charset="0"/>
                <a:cs typeface="Times New Roman" panose="02020603050405020304" pitchFamily="18" charset="0"/>
              </a:rPr>
              <a:t>Fill in the fields</a:t>
            </a:r>
          </a:p>
          <a:p>
            <a:pPr>
              <a:lnSpc>
                <a:spcPct val="90000"/>
              </a:lnSpc>
              <a:spcAft>
                <a:spcPts val="7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4. </a:t>
            </a:r>
            <a:r>
              <a:rPr lang="en-GB" sz="600" dirty="0">
                <a:solidFill>
                  <a:prstClr val="black"/>
                </a:solidFill>
                <a:latin typeface="Microsoft New Tai Lue"/>
                <a:ea typeface="Calibri" panose="020F0502020204030204" pitchFamily="34" charset="0"/>
                <a:cs typeface="Times New Roman" panose="02020603050405020304" pitchFamily="18" charset="0"/>
              </a:rPr>
              <a:t>Select </a:t>
            </a:r>
            <a:r>
              <a:rPr lang="en-GB" sz="600" b="1" dirty="0">
                <a:solidFill>
                  <a:prstClr val="black"/>
                </a:solidFill>
                <a:latin typeface="Microsoft New Tai Lue"/>
                <a:ea typeface="Calibri" panose="020F0502020204030204" pitchFamily="34" charset="0"/>
                <a:cs typeface="Times New Roman" panose="02020603050405020304" pitchFamily="18" charset="0"/>
              </a:rPr>
              <a:t>Apply</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a:solidFill>
                  <a:prstClr val="black"/>
                </a:solidFill>
                <a:latin typeface="Microsoft New Tai Lue"/>
                <a:ea typeface="Calibri" panose="020F0502020204030204" pitchFamily="34" charset="0"/>
                <a:cs typeface="Times New Roman" panose="02020603050405020304" pitchFamily="18" charset="0"/>
              </a:rPr>
              <a:t>to all </a:t>
            </a:r>
            <a:r>
              <a:rPr lang="en-GB" sz="600" dirty="0">
                <a:solidFill>
                  <a:prstClr val="black"/>
                </a:solidFill>
                <a:latin typeface="Microsoft New Tai Lue"/>
                <a:ea typeface="Calibri" panose="020F0502020204030204" pitchFamily="34" charset="0"/>
                <a:cs typeface="Times New Roman" panose="02020603050405020304" pitchFamily="18" charset="0"/>
              </a:rPr>
              <a:t>or </a:t>
            </a:r>
            <a:r>
              <a:rPr lang="en-GB" sz="600" b="1" dirty="0">
                <a:solidFill>
                  <a:prstClr val="black"/>
                </a:solidFill>
                <a:latin typeface="Microsoft New Tai Lue"/>
                <a:ea typeface="Calibri" panose="020F0502020204030204" pitchFamily="34" charset="0"/>
                <a:cs typeface="Times New Roman" panose="02020603050405020304" pitchFamily="18" charset="0"/>
              </a:rPr>
              <a:t>Apply</a:t>
            </a:r>
            <a:r>
              <a:rPr lang="en-GB" sz="600" dirty="0">
                <a:solidFill>
                  <a:prstClr val="black"/>
                </a:solidFill>
                <a:latin typeface="Microsoft New Tai Lue"/>
                <a:ea typeface="Calibri" panose="020F0502020204030204" pitchFamily="34" charset="0"/>
                <a:cs typeface="Times New Roman" panose="02020603050405020304" pitchFamily="18" charset="0"/>
              </a:rPr>
              <a:t> if it is only to be used on a single slide</a:t>
            </a:r>
          </a:p>
          <a:p>
            <a:pPr>
              <a:lnSpc>
                <a:spcPct val="90000"/>
              </a:lnSpc>
              <a:spcAft>
                <a:spcPts val="750"/>
              </a:spcAft>
            </a:pPr>
            <a:r>
              <a:rPr lang="en-GB" sz="600" dirty="0">
                <a:solidFill>
                  <a:prstClr val="black"/>
                </a:solidFill>
                <a:latin typeface="Microsoft New Tai Lue"/>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783168" y="5688883"/>
            <a:ext cx="25327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Create a new slide (2010 + 2013 and 2016 version) </a:t>
            </a:r>
            <a:br>
              <a:rPr lang="en-GB" sz="750" b="1" noProof="1">
                <a:solidFill>
                  <a:prstClr val="black"/>
                </a:solidFill>
                <a:latin typeface="Microsoft New Tai Lue"/>
                <a:cs typeface="Arial" panose="020B0604020202020204" pitchFamily="34" charset="0"/>
              </a:rPr>
            </a:br>
            <a:r>
              <a:rPr lang="en-GB" altLang="da-DK" sz="600" b="1" noProof="1">
                <a:solidFill>
                  <a:prstClr val="black"/>
                </a:solidFill>
                <a:latin typeface="Microsoft New Tai Lue"/>
                <a:cs typeface="Arial" panose="020B0604020202020204" pitchFamily="34" charset="0"/>
              </a:rPr>
              <a:t>1. </a:t>
            </a:r>
            <a:r>
              <a:rPr lang="en-GB" altLang="da-DK" sz="600" noProof="1">
                <a:solidFill>
                  <a:prstClr val="black"/>
                </a:solidFill>
                <a:latin typeface="Microsoft New Tai Lue"/>
                <a:cs typeface="Arial" panose="020B0604020202020204" pitchFamily="34" charset="0"/>
              </a:rPr>
              <a:t>Click on </a:t>
            </a:r>
            <a:r>
              <a:rPr lang="en-GB" altLang="da-DK" sz="600" b="1" noProof="1">
                <a:solidFill>
                  <a:prstClr val="black"/>
                </a:solidFill>
                <a:latin typeface="Microsoft New Tai Lue"/>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5543516" y="2896659"/>
            <a:ext cx="527221" cy="126627"/>
          </a:xfrm>
          <a:prstGeom prst="rect">
            <a:avLst/>
          </a:prstGeom>
        </p:spPr>
      </p:pic>
      <p:sp>
        <p:nvSpPr>
          <p:cNvPr id="50" name="Text Box 48"/>
          <p:cNvSpPr txBox="1">
            <a:spLocks noChangeArrowheads="1"/>
          </p:cNvSpPr>
          <p:nvPr userDrawn="1"/>
        </p:nvSpPr>
        <p:spPr bwMode="auto">
          <a:xfrm>
            <a:off x="3427181" y="2582328"/>
            <a:ext cx="2165655" cy="36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Replace slide type</a:t>
            </a:r>
            <a:br>
              <a:rPr lang="en-GB" sz="750" b="1" noProof="1">
                <a:solidFill>
                  <a:prstClr val="black"/>
                </a:solidFill>
                <a:latin typeface="Microsoft New Tai Lue"/>
                <a:cs typeface="Arial" panose="020B0604020202020204" pitchFamily="34" charset="0"/>
              </a:rPr>
            </a:br>
            <a:r>
              <a:rPr lang="en-GB" altLang="da-DK" sz="600" b="1" noProof="1">
                <a:solidFill>
                  <a:prstClr val="black"/>
                </a:solidFill>
                <a:latin typeface="Microsoft New Tai Lue"/>
                <a:cs typeface="Arial" panose="020B0604020202020204" pitchFamily="34" charset="0"/>
              </a:rPr>
              <a:t>1. </a:t>
            </a:r>
            <a:r>
              <a:rPr lang="en-GB" altLang="da-DK" sz="600" noProof="1">
                <a:solidFill>
                  <a:prstClr val="black"/>
                </a:solidFill>
                <a:latin typeface="Microsoft New Tai Lue"/>
                <a:cs typeface="Arial" panose="020B0604020202020204" pitchFamily="34" charset="0"/>
              </a:rPr>
              <a:t>Click on </a:t>
            </a:r>
            <a:r>
              <a:rPr lang="en-GB" altLang="da-DK" sz="600" b="1" noProof="1">
                <a:solidFill>
                  <a:prstClr val="black"/>
                </a:solidFill>
                <a:latin typeface="Microsoft New Tai Lue"/>
                <a:cs typeface="Arial" panose="020B0604020202020204" pitchFamily="34" charset="0"/>
              </a:rPr>
              <a:t>Home</a:t>
            </a:r>
          </a:p>
          <a:p>
            <a:pPr eaLnBrk="1" hangingPunct="1">
              <a:spcAft>
                <a:spcPts val="450"/>
              </a:spcAft>
              <a:defRPr/>
            </a:pPr>
            <a:r>
              <a:rPr lang="en-GB" altLang="da-DK" sz="600" b="1" noProof="1">
                <a:solidFill>
                  <a:prstClr val="black"/>
                </a:solidFill>
                <a:latin typeface="Microsoft New Tai Lue"/>
                <a:cs typeface="Arial" panose="020B0604020202020204" pitchFamily="34" charset="0"/>
              </a:rPr>
              <a:t>2. </a:t>
            </a:r>
            <a:r>
              <a:rPr lang="en-GB" altLang="da-DK" sz="600" noProof="1">
                <a:solidFill>
                  <a:prstClr val="black"/>
                </a:solidFill>
                <a:latin typeface="Microsoft New Tai Lue"/>
                <a:cs typeface="Arial" panose="020B0604020202020204" pitchFamily="34" charset="0"/>
              </a:rPr>
              <a:t>Select </a:t>
            </a:r>
            <a:r>
              <a:rPr lang="en-GB" altLang="da-DK" sz="600" b="1" noProof="1">
                <a:solidFill>
                  <a:prstClr val="black"/>
                </a:solidFill>
                <a:latin typeface="Microsoft New Tai Lue"/>
                <a:cs typeface="Arial" panose="020B0604020202020204" pitchFamily="34" charset="0"/>
              </a:rPr>
              <a:t>Layout</a:t>
            </a:r>
            <a:r>
              <a:rPr lang="en-GB" altLang="da-DK" sz="600" noProof="1">
                <a:solidFill>
                  <a:prstClr val="black"/>
                </a:solidFill>
                <a:latin typeface="Microsoft New Tai Lue"/>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3427180" y="3315093"/>
            <a:ext cx="21794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Font</a:t>
            </a:r>
            <a:br>
              <a:rPr lang="en-GB" sz="750" b="1" noProof="1">
                <a:solidFill>
                  <a:prstClr val="black"/>
                </a:solidFill>
                <a:latin typeface="Microsoft New Tai Lue"/>
                <a:cs typeface="Arial" panose="020B0604020202020204" pitchFamily="34" charset="0"/>
              </a:rPr>
            </a:br>
            <a:r>
              <a:rPr lang="en-GB" altLang="da-DK" sz="600" noProof="1">
                <a:solidFill>
                  <a:prstClr val="black"/>
                </a:solidFill>
                <a:latin typeface="Microsoft New Tai Lue"/>
                <a:cs typeface="Arial" panose="020B0604020202020204" pitchFamily="34" charset="0"/>
              </a:rPr>
              <a:t>UCPH uses the font Microsoft New Tai Lue in PowerPoint.</a:t>
            </a:r>
          </a:p>
        </p:txBody>
      </p:sp>
      <p:sp>
        <p:nvSpPr>
          <p:cNvPr id="52" name="Text Box 48"/>
          <p:cNvSpPr txBox="1">
            <a:spLocks noChangeArrowheads="1"/>
          </p:cNvSpPr>
          <p:nvPr userDrawn="1"/>
        </p:nvSpPr>
        <p:spPr bwMode="auto">
          <a:xfrm>
            <a:off x="6318820" y="1627125"/>
            <a:ext cx="2179499"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Gridliness and Guides</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To see gridlines and guides</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1. </a:t>
            </a:r>
            <a:r>
              <a:rPr lang="en-GB" sz="600" noProof="1">
                <a:solidFill>
                  <a:prstClr val="black"/>
                </a:solidFill>
                <a:latin typeface="Microsoft New Tai Lue"/>
                <a:cs typeface="Arial" panose="020B0604020202020204" pitchFamily="34" charset="0"/>
              </a:rPr>
              <a:t>Click on </a:t>
            </a:r>
            <a:r>
              <a:rPr lang="en-GB" sz="600" b="1" noProof="1">
                <a:solidFill>
                  <a:prstClr val="black"/>
                </a:solidFill>
                <a:latin typeface="Microsoft New Tai Lue"/>
                <a:cs typeface="Arial" panose="020B0604020202020204" pitchFamily="34" charset="0"/>
              </a:rPr>
              <a:t>View</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Select </a:t>
            </a:r>
            <a:r>
              <a:rPr lang="en-GB" sz="600" b="1" noProof="1">
                <a:solidFill>
                  <a:prstClr val="black"/>
                </a:solidFill>
                <a:latin typeface="Microsoft New Tai Lue"/>
                <a:cs typeface="Arial" panose="020B0604020202020204" pitchFamily="34" charset="0"/>
              </a:rPr>
              <a:t>Gridlines</a:t>
            </a:r>
            <a:r>
              <a:rPr lang="en-GB" sz="600" noProof="1">
                <a:solidFill>
                  <a:prstClr val="black"/>
                </a:solidFill>
                <a:latin typeface="Microsoft New Tai Lue"/>
                <a:cs typeface="Arial" panose="020B0604020202020204" pitchFamily="34" charset="0"/>
              </a:rPr>
              <a:t> and/or </a:t>
            </a:r>
            <a:r>
              <a:rPr lang="en-GB" sz="600" b="1" noProof="1">
                <a:solidFill>
                  <a:prstClr val="black"/>
                </a:solidFill>
                <a:latin typeface="Microsoft New Tai Lue"/>
                <a:cs typeface="Arial" panose="020B0604020202020204" pitchFamily="34" charset="0"/>
              </a:rPr>
              <a:t>Guides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To establish additional gridlines and guides</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1. </a:t>
            </a:r>
            <a:r>
              <a:rPr lang="en-GB" sz="600" noProof="1">
                <a:solidFill>
                  <a:prstClr val="black"/>
                </a:solidFill>
                <a:latin typeface="Microsoft New Tai Lue"/>
                <a:cs typeface="Arial" panose="020B0604020202020204" pitchFamily="34" charset="0"/>
              </a:rPr>
              <a:t>Hover the mouse over an existing gridline and click on the line (coordinates of the line are displayed)</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Hold down the </a:t>
            </a:r>
            <a:r>
              <a:rPr lang="en-GB" sz="600" b="1" noProof="1">
                <a:solidFill>
                  <a:prstClr val="black"/>
                </a:solidFill>
                <a:latin typeface="Microsoft New Tai Lue"/>
                <a:cs typeface="Arial" panose="020B0604020202020204" pitchFamily="34" charset="0"/>
              </a:rPr>
              <a:t>CTRL key </a:t>
            </a:r>
            <a:r>
              <a:rPr lang="en-GB" sz="600" noProof="1">
                <a:solidFill>
                  <a:prstClr val="black"/>
                </a:solidFill>
                <a:latin typeface="Microsoft New Tai Lue"/>
                <a:cs typeface="Arial" panose="020B0604020202020204" pitchFamily="34" charset="0"/>
              </a:rPr>
              <a:t>while you move the location of the line (adds a new line).</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Tip: </a:t>
            </a:r>
            <a:r>
              <a:rPr lang="en-GB" sz="600" noProof="1">
                <a:solidFill>
                  <a:prstClr val="black"/>
                </a:solidFill>
                <a:latin typeface="Microsoft New Tai Lue"/>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6305097" y="4141419"/>
            <a:ext cx="2179499" cy="112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Insert picture</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On layouts with picture placeholders: Click the icon and select </a:t>
            </a:r>
            <a:r>
              <a:rPr lang="en-GB" sz="600" b="1" noProof="1">
                <a:solidFill>
                  <a:prstClr val="black"/>
                </a:solidFill>
                <a:latin typeface="Microsoft New Tai Lue"/>
                <a:cs typeface="Arial" panose="020B0604020202020204" pitchFamily="34" charset="0"/>
              </a:rPr>
              <a:t>Insert</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The text  ”Clik here to insert image” will not be visible in presentation mode.</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You can find UCPH-images, which are adapted to and minimised to the 4:3 and 16:9 format via this link: </a:t>
            </a:r>
            <a:br>
              <a:rPr lang="en-GB" sz="600"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 </a:t>
            </a:r>
            <a:r>
              <a:rPr lang="en-GB" sz="600" noProof="1">
                <a:solidFill>
                  <a:srgbClr val="42759B"/>
                </a:solidFill>
                <a:latin typeface="Microsoft New Tai Lue"/>
                <a:cs typeface="Arial" panose="020B0604020202020204" pitchFamily="34" charset="0"/>
                <a:hlinkClick r:id="rId4"/>
              </a:rPr>
              <a:t>http://image.ku.dk/lightbox/211/13407586855728741badb20/ </a:t>
            </a:r>
            <a:endParaRPr lang="en-GB" sz="600" noProof="1">
              <a:solidFill>
                <a:srgbClr val="42759B"/>
              </a:solidFill>
              <a:latin typeface="Microsoft New Tai Lue"/>
              <a:cs typeface="Arial" panose="020B0604020202020204" pitchFamily="34" charset="0"/>
            </a:endParaRP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8922081" y="1640495"/>
            <a:ext cx="217949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Image sizes</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The optimal picture sizes are</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8922081" y="2720007"/>
            <a:ext cx="2179499"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Trimming pictures</a:t>
            </a:r>
            <a:br>
              <a:rPr lang="en-GB" sz="750" b="1" noProof="1">
                <a:solidFill>
                  <a:prstClr val="black"/>
                </a:solidFill>
                <a:latin typeface="Microsoft New Tai Lue"/>
                <a:cs typeface="Arial" panose="020B0604020202020204" pitchFamily="34" charset="0"/>
              </a:rPr>
            </a:br>
            <a:r>
              <a:rPr lang="en-GB" sz="600" b="1" noProof="1">
                <a:solidFill>
                  <a:prstClr val="black"/>
                </a:solidFill>
                <a:latin typeface="Microsoft New Tai Lue"/>
                <a:cs typeface="Arial" panose="020B0604020202020204" pitchFamily="34" charset="0"/>
              </a:rPr>
              <a:t>1</a:t>
            </a:r>
            <a:r>
              <a:rPr lang="en-GB" sz="600" noProof="1">
                <a:solidFill>
                  <a:prstClr val="black"/>
                </a:solidFill>
                <a:latin typeface="Microsoft New Tai Lue"/>
                <a:cs typeface="Arial" panose="020B0604020202020204" pitchFamily="34" charset="0"/>
              </a:rPr>
              <a:t>. Click</a:t>
            </a:r>
            <a:r>
              <a:rPr lang="en-GB" sz="600" b="1" noProof="1">
                <a:solidFill>
                  <a:prstClr val="black"/>
                </a:solidFill>
                <a:latin typeface="Microsoft New Tai Lue"/>
                <a:cs typeface="Arial" panose="020B0604020202020204" pitchFamily="34" charset="0"/>
              </a:rPr>
              <a:t> Crop </a:t>
            </a:r>
            <a:r>
              <a:rPr lang="en-GB" sz="600" noProof="1">
                <a:solidFill>
                  <a:prstClr val="black"/>
                </a:solidFill>
                <a:latin typeface="Microsoft New Tai Lue"/>
                <a:cs typeface="Arial" panose="020B0604020202020204" pitchFamily="34" charset="0"/>
              </a:rPr>
              <a:t>to change the image focus/size</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If you want to scale the picture, hold the </a:t>
            </a:r>
            <a:r>
              <a:rPr lang="en-GB" sz="600" b="1" noProof="1">
                <a:solidFill>
                  <a:prstClr val="black"/>
                </a:solidFill>
                <a:latin typeface="Microsoft New Tai Lue"/>
                <a:cs typeface="Arial" panose="020B0604020202020204" pitchFamily="34" charset="0"/>
              </a:rPr>
              <a:t>SHIFT</a:t>
            </a:r>
            <a:r>
              <a:rPr lang="en-GB" sz="600" noProof="1">
                <a:solidFill>
                  <a:prstClr val="black"/>
                </a:solidFill>
                <a:latin typeface="Microsoft New Tai Lue"/>
                <a:cs typeface="Arial" panose="020B0604020202020204" pitchFamily="34" charset="0"/>
              </a:rPr>
              <a:t> button down while dragging in the image corners</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3. </a:t>
            </a:r>
            <a:r>
              <a:rPr lang="en-GB" sz="600" noProof="1">
                <a:solidFill>
                  <a:prstClr val="black"/>
                </a:solidFill>
                <a:latin typeface="Microsoft New Tai Lue"/>
                <a:cs typeface="Arial" panose="020B0604020202020204" pitchFamily="34" charset="0"/>
              </a:rPr>
              <a:t>Right-click on the picture and select </a:t>
            </a:r>
            <a:r>
              <a:rPr lang="en-GB" sz="600" b="1" noProof="1">
                <a:solidFill>
                  <a:prstClr val="black"/>
                </a:solidFill>
                <a:latin typeface="Microsoft New Tai Lue"/>
                <a:cs typeface="Arial" panose="020B0604020202020204" pitchFamily="34" charset="0"/>
              </a:rPr>
              <a:t>Send to back</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Tip: </a:t>
            </a:r>
            <a:r>
              <a:rPr lang="en-GB" sz="600" noProof="1">
                <a:solidFill>
                  <a:prstClr val="black"/>
                </a:solidFill>
                <a:latin typeface="Microsoft New Tai Lue"/>
                <a:cs typeface="Arial" panose="020B0604020202020204" pitchFamily="34" charset="0"/>
              </a:rPr>
              <a:t>If you delete the picture and inserts a new, the picture may be in front of text and graphics. If this happens, you must select the image, right-click and select </a:t>
            </a:r>
            <a:r>
              <a:rPr lang="en-GB" sz="600" b="1" noProof="1">
                <a:solidFill>
                  <a:prstClr val="black"/>
                </a:solidFill>
                <a:latin typeface="Microsoft New Tai Lue"/>
                <a:cs typeface="Arial" panose="020B0604020202020204" pitchFamily="34" charset="0"/>
              </a:rPr>
              <a:t>Send to back</a:t>
            </a:r>
          </a:p>
        </p:txBody>
      </p:sp>
      <p:sp>
        <p:nvSpPr>
          <p:cNvPr id="56" name="Text Box 48"/>
          <p:cNvSpPr txBox="1">
            <a:spLocks noChangeArrowheads="1"/>
          </p:cNvSpPr>
          <p:nvPr userDrawn="1"/>
        </p:nvSpPr>
        <p:spPr bwMode="auto">
          <a:xfrm>
            <a:off x="8922081" y="4765324"/>
            <a:ext cx="217949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Template colors</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You can choose between a range of colors for backgrounds and graphs.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8922081" y="5815140"/>
            <a:ext cx="2179499" cy="43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Further information</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See </a:t>
            </a:r>
            <a:br>
              <a:rPr lang="en-GB" sz="600" noProof="1">
                <a:solidFill>
                  <a:prstClr val="black"/>
                </a:solidFill>
                <a:latin typeface="Microsoft New Tai Lue"/>
                <a:cs typeface="Arial" panose="020B0604020202020204" pitchFamily="34" charset="0"/>
              </a:rPr>
            </a:br>
            <a:r>
              <a:rPr lang="en-GB" sz="600" noProof="1">
                <a:solidFill>
                  <a:srgbClr val="42759B"/>
                </a:solidFill>
                <a:latin typeface="Microsoft New Tai Lue"/>
                <a:cs typeface="Arial" panose="020B0604020202020204" pitchFamily="34" charset="0"/>
                <a:hlinkClick r:id="rId2"/>
              </a:rPr>
              <a:t>www.designguide.ku.dk/ku/</a:t>
            </a:r>
            <a:br>
              <a:rPr lang="en-GB" sz="600" noProof="1">
                <a:solidFill>
                  <a:srgbClr val="42759B"/>
                </a:solidFill>
                <a:latin typeface="Microsoft New Tai Lue"/>
                <a:cs typeface="Arial" panose="020B0604020202020204" pitchFamily="34" charset="0"/>
                <a:hlinkClick r:id="rId2"/>
              </a:rPr>
            </a:br>
            <a:r>
              <a:rPr lang="en-GB" sz="600" noProof="1">
                <a:solidFill>
                  <a:srgbClr val="42759B"/>
                </a:solidFill>
                <a:latin typeface="Microsoft New Tai Lue"/>
                <a:cs typeface="Arial" panose="020B0604020202020204" pitchFamily="34" charset="0"/>
                <a:hlinkClick r:id="rId2"/>
              </a:rPr>
              <a:t>skabeloner/powerpoint/</a:t>
            </a:r>
            <a:br>
              <a:rPr lang="en-GB" sz="600" noProof="1">
                <a:solidFill>
                  <a:srgbClr val="42759B"/>
                </a:solidFill>
                <a:latin typeface="Microsoft New Tai Lue"/>
                <a:cs typeface="Arial" panose="020B0604020202020204" pitchFamily="34" charset="0"/>
                <a:hlinkClick r:id="rId2"/>
              </a:rPr>
            </a:br>
            <a:r>
              <a:rPr lang="en-GB" sz="600" noProof="1">
                <a:solidFill>
                  <a:srgbClr val="42759B"/>
                </a:solidFill>
                <a:latin typeface="Microsoft New Tai Lue"/>
                <a:cs typeface="Arial" panose="020B0604020202020204" pitchFamily="34" charset="0"/>
                <a:hlinkClick r:id="rId2"/>
              </a:rPr>
              <a:t>praesentationer/</a:t>
            </a:r>
            <a:endParaRPr lang="en-GB" sz="600" noProof="1">
              <a:solidFill>
                <a:srgbClr val="42759B"/>
              </a:solidFill>
              <a:latin typeface="Microsoft New Tai Lue"/>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8357393" y="4201412"/>
            <a:ext cx="343103" cy="275280"/>
          </a:xfrm>
          <a:prstGeom prst="rect">
            <a:avLst/>
          </a:prstGeom>
        </p:spPr>
      </p:pic>
      <p:pic>
        <p:nvPicPr>
          <p:cNvPr id="59"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0" name="Billede 37"/>
          <p:cNvPicPr>
            <a:picLocks noChangeAspect="1"/>
          </p:cNvPicPr>
          <p:nvPr userDrawn="1"/>
        </p:nvPicPr>
        <p:blipFill>
          <a:blip r:embed="rId7"/>
          <a:stretch>
            <a:fillRect/>
          </a:stretch>
        </p:blipFill>
        <p:spPr>
          <a:xfrm>
            <a:off x="10989101" y="3187792"/>
            <a:ext cx="297496" cy="228843"/>
          </a:xfrm>
          <a:prstGeom prst="rect">
            <a:avLst/>
          </a:prstGeom>
        </p:spPr>
      </p:pic>
      <p:sp>
        <p:nvSpPr>
          <p:cNvPr id="61" name="Text Box 48"/>
          <p:cNvSpPr txBox="1">
            <a:spLocks noChangeArrowheads="1"/>
          </p:cNvSpPr>
          <p:nvPr userDrawn="1"/>
        </p:nvSpPr>
        <p:spPr bwMode="auto">
          <a:xfrm>
            <a:off x="3427180" y="1666130"/>
            <a:ext cx="2357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altLang="da-DK" sz="600" b="1" noProof="1">
                <a:solidFill>
                  <a:prstClr val="black"/>
                </a:solidFill>
                <a:latin typeface="Microsoft New Tai Lue"/>
                <a:cs typeface="Arial" panose="020B0604020202020204" pitchFamily="34" charset="0"/>
              </a:rPr>
              <a:t>2. </a:t>
            </a:r>
            <a:r>
              <a:rPr lang="en-GB" altLang="da-DK" sz="600" noProof="1">
                <a:solidFill>
                  <a:prstClr val="black"/>
                </a:solidFill>
                <a:latin typeface="Microsoft New Tai Lue"/>
                <a:cs typeface="Arial" panose="020B0604020202020204" pitchFamily="34" charset="0"/>
              </a:rPr>
              <a:t>Under the </a:t>
            </a:r>
            <a:r>
              <a:rPr lang="en-GB" altLang="da-DK" sz="600" b="1" noProof="1">
                <a:solidFill>
                  <a:prstClr val="black"/>
                </a:solidFill>
                <a:latin typeface="Microsoft New Tai Lue"/>
                <a:cs typeface="Arial" panose="020B0604020202020204" pitchFamily="34" charset="0"/>
              </a:rPr>
              <a:t>New slide </a:t>
            </a:r>
            <a:r>
              <a:rPr lang="en-GB" altLang="da-DK" sz="600" noProof="1">
                <a:solidFill>
                  <a:prstClr val="black"/>
                </a:solidFill>
                <a:latin typeface="Microsoft New Tai Lue"/>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62" name="Picture 21"/>
          <p:cNvPicPr>
            <a:picLocks noChangeAspect="1"/>
          </p:cNvPicPr>
          <p:nvPr userDrawn="1"/>
        </p:nvPicPr>
        <p:blipFill>
          <a:blip r:embed="rId8"/>
          <a:stretch>
            <a:fillRect/>
          </a:stretch>
        </p:blipFill>
        <p:spPr>
          <a:xfrm>
            <a:off x="5695839" y="1743737"/>
            <a:ext cx="324248" cy="432989"/>
          </a:xfrm>
          <a:prstGeom prst="rect">
            <a:avLst/>
          </a:prstGeom>
        </p:spPr>
      </p:pic>
    </p:spTree>
    <p:extLst>
      <p:ext uri="{BB962C8B-B14F-4D97-AF65-F5344CB8AC3E}">
        <p14:creationId xmlns:p14="http://schemas.microsoft.com/office/powerpoint/2010/main" val="37933262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p>
            <a:r>
              <a:rPr lang="da-DK" dirty="0"/>
              <a:t>Klik for at tilføje overskrift</a:t>
            </a:r>
          </a:p>
        </p:txBody>
      </p:sp>
      <p:sp>
        <p:nvSpPr>
          <p:cNvPr id="3" name="Pladsholder til indhold 2"/>
          <p:cNvSpPr>
            <a:spLocks noGrp="1"/>
          </p:cNvSpPr>
          <p:nvPr>
            <p:ph idx="1" hasCustomPrompt="1"/>
          </p:nvPr>
        </p:nvSpPr>
        <p:spPr>
          <a:xfrm>
            <a:off x="783167" y="1635125"/>
            <a:ext cx="10623551" cy="466817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9559C3B8-8305-4302-86E9-000A6603B7F0}"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4646916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E678-F49F-4205-9114-EC7C5AC3209C}" type="datetimeFigureOut">
              <a:rPr kumimoji="0" lang="en-GB" sz="75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21/04/2024</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2E140-7C28-4851-B433-46809F413C7E}" type="slidenum">
              <a:rPr kumimoji="0" lang="en-GB" sz="75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Tree>
    <p:extLst>
      <p:ext uri="{BB962C8B-B14F-4D97-AF65-F5344CB8AC3E}">
        <p14:creationId xmlns:p14="http://schemas.microsoft.com/office/powerpoint/2010/main" val="6597565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79400" y="239489"/>
            <a:ext cx="11638280" cy="832832"/>
          </a:xfrm>
          <a:prstGeom prst="rect">
            <a:avLst/>
          </a:prstGeom>
        </p:spPr>
        <p:txBody>
          <a:bodyPr vert="horz" lIns="91440" tIns="45720" rIns="91440" bIns="45720" rtlCol="0" anchor="ctr" anchorCtr="0">
            <a:normAutofit/>
          </a:bodyPr>
          <a:lstStyle/>
          <a:p>
            <a:r>
              <a:rPr lang="en-US" dirty="0"/>
              <a:t>Click to edit Master title style</a:t>
            </a:r>
          </a:p>
        </p:txBody>
      </p:sp>
      <p:sp>
        <p:nvSpPr>
          <p:cNvPr id="33" name="Date Placeholder 3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31FFC-34E2-614C-ACBB-5A0A524437F5}" type="datetime1">
              <a:rPr kumimoji="0" lang="en-GB" sz="75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21/04/2024</a:t>
            </a:fld>
            <a:endParaRPr kumimoji="0" lang="en-US"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4" name="Footer Placeholder 3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Content Placeholder 2"/>
          <p:cNvSpPr>
            <a:spLocks noGrp="1"/>
          </p:cNvSpPr>
          <p:nvPr>
            <p:ph sz="quarter" idx="13"/>
          </p:nvPr>
        </p:nvSpPr>
        <p:spPr>
          <a:xfrm>
            <a:off x="279400" y="1163638"/>
            <a:ext cx="11685777"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020853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1800" baseline="0">
                <a:solidFill>
                  <a:schemeClr val="bg1"/>
                </a:solidFill>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2"/>
          <p:cNvSpPr>
            <a:spLocks noGrp="1"/>
          </p:cNvSpPr>
          <p:nvPr>
            <p:ph type="ctrTitle"/>
          </p:nvPr>
        </p:nvSpPr>
        <p:spPr>
          <a:xfrm>
            <a:off x="3" y="691823"/>
            <a:ext cx="5959476" cy="5474035"/>
          </a:xfrm>
          <a:blipFill>
            <a:blip r:embed="rId3"/>
            <a:stretch>
              <a:fillRect/>
            </a:stretch>
          </a:blipFill>
        </p:spPr>
        <p:txBody>
          <a:bodyPr lIns="540000" tIns="468000" rIns="360000" bIns="3384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61AA464C-5665-4E3C-98E0-7AD01E0024D6}"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Undertitel 2"/>
          <p:cNvSpPr>
            <a:spLocks noGrp="1"/>
          </p:cNvSpPr>
          <p:nvPr>
            <p:ph type="subTitle" idx="1" hasCustomPrompt="1"/>
          </p:nvPr>
        </p:nvSpPr>
        <p:spPr>
          <a:xfrm>
            <a:off x="783168" y="3007293"/>
            <a:ext cx="4752445" cy="726435"/>
          </a:xfrm>
        </p:spPr>
        <p:txBody>
          <a:bodyPr rIns="0">
            <a:noAutofit/>
          </a:bodyPr>
          <a:lstStyle>
            <a:lvl1pPr marL="0" indent="0" algn="l">
              <a:lnSpc>
                <a:spcPct val="100000"/>
              </a:lnSpc>
              <a:buNone/>
              <a:defRPr sz="18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39776133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514337" rtl="0" eaLnBrk="1" latinLnBrk="0" hangingPunct="1">
              <a:lnSpc>
                <a:spcPct val="90000"/>
              </a:lnSpc>
              <a:spcBef>
                <a:spcPts val="563"/>
              </a:spcBef>
              <a:buFont typeface="Arial" panose="020B0604020202020204" pitchFamily="34" charset="0"/>
              <a:buNone/>
              <a:defRPr lang="da-DK" sz="1800" kern="1200" baseline="0" dirty="0">
                <a:solidFill>
                  <a:schemeClr val="bg1"/>
                </a:solidFill>
                <a:latin typeface="+mn-lt"/>
                <a:ea typeface="+mn-ea"/>
                <a:cs typeface="+mn-cs"/>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1F599886-E993-489E-9C40-159B7212D8E2}"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26" name="Pladsholder til tekst 14"/>
          <p:cNvSpPr>
            <a:spLocks noGrp="1"/>
          </p:cNvSpPr>
          <p:nvPr>
            <p:ph type="body" sz="quarter" idx="13" hasCustomPrompt="1"/>
          </p:nvPr>
        </p:nvSpPr>
        <p:spPr>
          <a:xfrm>
            <a:off x="783170" y="4042705"/>
            <a:ext cx="4751233" cy="899766"/>
          </a:xfrm>
        </p:spPr>
        <p:txBody>
          <a:bodyPr rIns="0">
            <a:noAutofit/>
          </a:bodyPr>
          <a:lstStyle>
            <a:lvl1pPr marL="0" indent="0">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23260066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3" y="0"/>
            <a:ext cx="12200804" cy="6858000"/>
          </a:xfrm>
          <a:blipFill>
            <a:blip r:embed="rId2"/>
            <a:stretch>
              <a:fillRect/>
            </a:stretch>
          </a:blipFill>
        </p:spPr>
        <p:txBody>
          <a:bodyPr lIns="0" tIns="360000" rIns="4932000" anchor="ctr" anchorCtr="0"/>
          <a:lstStyle>
            <a:lvl1pPr marL="0" indent="0" algn="r">
              <a:buNone/>
              <a:defRPr sz="1800" baseline="0">
                <a:sym typeface="Wingdings" panose="05000000000000000000" pitchFamily="2" charset="2"/>
              </a:defRPr>
            </a:lvl1pPr>
          </a:lstStyle>
          <a:p>
            <a:br>
              <a:rPr lang="en-GB" dirty="0"/>
            </a:b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a:p>
            <a:r>
              <a:rPr lang="en-GB" dirty="0"/>
              <a:t> </a:t>
            </a:r>
          </a:p>
        </p:txBody>
      </p:sp>
      <p:sp>
        <p:nvSpPr>
          <p:cNvPr id="2" name="Titel 2"/>
          <p:cNvSpPr>
            <a:spLocks noGrp="1"/>
          </p:cNvSpPr>
          <p:nvPr>
            <p:ph type="ctrTitle"/>
          </p:nvPr>
        </p:nvSpPr>
        <p:spPr>
          <a:xfrm>
            <a:off x="6243637" y="691823"/>
            <a:ext cx="5948363" cy="5474035"/>
          </a:xfrm>
          <a:blipFill>
            <a:blip r:embed="rId3"/>
            <a:stretch>
              <a:fillRect/>
            </a:stretch>
          </a:blipFill>
        </p:spPr>
        <p:txBody>
          <a:bodyPr lIns="360000" tIns="468000" rIns="540000" bIns="3384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60C36C7C-CAAB-455E-83CB-807F4F1E4F87}"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164"/>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164"/>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Undertitel 2"/>
          <p:cNvSpPr>
            <a:spLocks noGrp="1"/>
          </p:cNvSpPr>
          <p:nvPr>
            <p:ph type="subTitle" idx="1" hasCustomPrompt="1"/>
          </p:nvPr>
        </p:nvSpPr>
        <p:spPr>
          <a:xfrm>
            <a:off x="6741001" y="3007293"/>
            <a:ext cx="4665721" cy="726435"/>
          </a:xfrm>
        </p:spPr>
        <p:txBody>
          <a:bodyPr rIns="0">
            <a:noAutofit/>
          </a:bodyPr>
          <a:lstStyle>
            <a:lvl1pPr marL="0" indent="0" algn="l">
              <a:lnSpc>
                <a:spcPct val="100000"/>
              </a:lnSpc>
              <a:buNone/>
              <a:defRPr sz="1800"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0" name="Titel 1"/>
          <p:cNvSpPr>
            <a:spLocks noGrp="1"/>
          </p:cNvSpPr>
          <p:nvPr>
            <p:ph type="body" sz="quarter" idx="15" hasCustomPrompt="1"/>
          </p:nvPr>
        </p:nvSpPr>
        <p:spPr>
          <a:xfrm>
            <a:off x="6741001" y="1020203"/>
            <a:ext cx="468265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957246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18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6BCB1702-2CEC-4E0F-9B3B-2164FA62A897}"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9" name="Pladsholder til tekst 14"/>
          <p:cNvSpPr>
            <a:spLocks noGrp="1"/>
          </p:cNvSpPr>
          <p:nvPr>
            <p:ph type="body" sz="quarter" idx="13" hasCustomPrompt="1"/>
          </p:nvPr>
        </p:nvSpPr>
        <p:spPr>
          <a:xfrm>
            <a:off x="6739204" y="4053600"/>
            <a:ext cx="4667517" cy="899766"/>
          </a:xfrm>
        </p:spPr>
        <p:txBody>
          <a:bodyPr rIns="0">
            <a:noAutofit/>
          </a:bodyPr>
          <a:lstStyle>
            <a:lvl1pPr marL="0" indent="0">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8" name="Titel 1"/>
          <p:cNvSpPr>
            <a:spLocks noGrp="1"/>
          </p:cNvSpPr>
          <p:nvPr>
            <p:ph type="body" sz="quarter" idx="15" hasCustomPrompt="1"/>
          </p:nvPr>
        </p:nvSpPr>
        <p:spPr>
          <a:xfrm>
            <a:off x="6739206" y="2610941"/>
            <a:ext cx="4684449"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7321780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A49D84D-A19B-45C3-B862-94FCBB800B25}"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691823"/>
            <a:ext cx="5959476" cy="5474035"/>
          </a:xfrm>
          <a:blipFill>
            <a:blip r:embed="rId3"/>
            <a:stretch>
              <a:fillRect/>
            </a:stretch>
          </a:blipFill>
        </p:spPr>
        <p:txBody>
          <a:bodyPr lIns="540000" tIns="468000" rIns="360000" bIns="3384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37" name="Undertitel 2"/>
          <p:cNvSpPr>
            <a:spLocks noGrp="1"/>
          </p:cNvSpPr>
          <p:nvPr>
            <p:ph type="subTitle" idx="1" hasCustomPrompt="1"/>
          </p:nvPr>
        </p:nvSpPr>
        <p:spPr>
          <a:xfrm>
            <a:off x="783168" y="3007293"/>
            <a:ext cx="4752445" cy="726435"/>
          </a:xfrm>
        </p:spPr>
        <p:txBody>
          <a:bodyPr rIns="0">
            <a:noAutofit/>
          </a:bodyPr>
          <a:lstStyle>
            <a:lvl1pPr marL="0" indent="0" algn="l">
              <a:lnSpc>
                <a:spcPct val="100000"/>
              </a:lnSpc>
              <a:buNone/>
              <a:defRPr sz="180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427993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i="0" baseline="0"/>
            </a:lvl1pPr>
          </a:lstStyle>
          <a:p>
            <a:r>
              <a:rPr lang="da-DK" dirty="0"/>
              <a:t>Klik for at tilføje overskrift</a:t>
            </a:r>
          </a:p>
        </p:txBody>
      </p:sp>
      <p:sp>
        <p:nvSpPr>
          <p:cNvPr id="3" name="Pladsholder til dato 2"/>
          <p:cNvSpPr>
            <a:spLocks noGrp="1"/>
          </p:cNvSpPr>
          <p:nvPr>
            <p:ph type="dt" sz="half" idx="10"/>
          </p:nvPr>
        </p:nvSpPr>
        <p:spPr/>
        <p:txBody>
          <a:bodyPr/>
          <a:lstStyle/>
          <a:p>
            <a:fld id="{69A4F1A1-6766-441F-9F00-E93D521E50F3}" type="datetime1">
              <a:rPr lang="da-DK" smtClean="0"/>
              <a:t>21-04-2024</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7609304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6A51040-FFCC-4DA5-9EE7-1D801F662BD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7"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3000"/>
              </a:lnSpc>
              <a:defRPr sz="2700">
                <a:solidFill>
                  <a:schemeClr val="bg1"/>
                </a:solidFill>
              </a:defRPr>
            </a:lvl1pPr>
          </a:lstStyle>
          <a:p>
            <a:r>
              <a:rPr lang="en-GB" dirty="0"/>
              <a:t>Click to edit Master title style</a:t>
            </a:r>
          </a:p>
        </p:txBody>
      </p:sp>
      <p:sp>
        <p:nvSpPr>
          <p:cNvPr id="15" name="Pladsholder til tekst 14"/>
          <p:cNvSpPr>
            <a:spLocks noGrp="1"/>
          </p:cNvSpPr>
          <p:nvPr>
            <p:ph type="body" sz="quarter" idx="13" hasCustomPrompt="1"/>
          </p:nvPr>
        </p:nvSpPr>
        <p:spPr>
          <a:xfrm>
            <a:off x="783170" y="4053600"/>
            <a:ext cx="4751233" cy="899766"/>
          </a:xfrm>
        </p:spPr>
        <p:txBody>
          <a:bodyPr rIns="0">
            <a:noAutofit/>
          </a:bodyPr>
          <a:lstStyle>
            <a:lvl1pPr marL="0" indent="0">
              <a:lnSpc>
                <a:spcPct val="100000"/>
              </a:lnSpc>
              <a:spcBef>
                <a:spcPts val="0"/>
              </a:spcBef>
              <a:buNone/>
              <a:defRPr sz="135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4081374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idx="1" hasCustomPrompt="1"/>
          </p:nvPr>
        </p:nvSpPr>
        <p:spPr>
          <a:xfrm>
            <a:off x="783171" y="1635125"/>
            <a:ext cx="10623551" cy="466817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dato 3"/>
          <p:cNvSpPr>
            <a:spLocks noGrp="1"/>
          </p:cNvSpPr>
          <p:nvPr>
            <p:ph type="dt" sz="half" idx="10"/>
          </p:nvPr>
        </p:nvSpPr>
        <p:spPr/>
        <p:txBody>
          <a:bodyPr/>
          <a:lstStyle/>
          <a:p>
            <a:fld id="{9559C3B8-8305-4302-86E9-000A6603B7F0}"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299859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783173" y="1635125"/>
            <a:ext cx="5164329"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0B471D04-F937-432B-8A66-FEEF5F593FD8}"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894834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3" y="1635129"/>
            <a:ext cx="5163079" cy="4667251"/>
          </a:xfrm>
          <a:blipFill>
            <a:blip r:embed="rId2"/>
            <a:srcRect/>
            <a:stretch>
              <a:fillRect l="-11" r="-9936"/>
            </a:stretch>
          </a:blipFill>
        </p:spPr>
        <p:txBody>
          <a:bodyPr lIns="0" tIns="2304000" rIns="0" anchor="t" anchorCtr="0"/>
          <a:lstStyle>
            <a:lvl1pPr marL="0" indent="0" algn="ctr">
              <a:buNone/>
              <a:defRPr sz="18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783172" y="619125"/>
            <a:ext cx="10623549"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783168" y="1635129"/>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2735B13D-916E-4C6C-A578-315329E247C9}"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427050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18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783173" y="619125"/>
            <a:ext cx="10623551"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5" name="Pladsholder til dato 4"/>
          <p:cNvSpPr>
            <a:spLocks noGrp="1"/>
          </p:cNvSpPr>
          <p:nvPr>
            <p:ph type="dt" sz="half" idx="10"/>
          </p:nvPr>
        </p:nvSpPr>
        <p:spPr/>
        <p:txBody>
          <a:bodyPr/>
          <a:lstStyle/>
          <a:p>
            <a:fld id="{1235C9CB-6104-43B9-8E3B-B5E961BFB42C}"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3545429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800" baseline="0">
                <a:solidFill>
                  <a:schemeClr val="tx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514337" rtl="0" eaLnBrk="1" fontAlgn="auto" latinLnBrk="0" hangingPunct="1">
              <a:lnSpc>
                <a:spcPct val="100000"/>
              </a:lnSpc>
              <a:spcBef>
                <a:spcPct val="0"/>
              </a:spcBef>
              <a:spcAft>
                <a:spcPts val="0"/>
              </a:spcAft>
              <a:buClrTx/>
              <a:buSzTx/>
              <a:buFontTx/>
              <a:buNone/>
              <a:tabLst/>
              <a:defRPr sz="1800">
                <a:solidFill>
                  <a:schemeClr val="bg1"/>
                </a:solidFill>
              </a:defRPr>
            </a:lvl1pPr>
          </a:lstStyle>
          <a:p>
            <a:r>
              <a:rPr lang="en-GB" dirty="0" err="1"/>
              <a:t>Klik</a:t>
            </a:r>
            <a:r>
              <a:rPr lang="en-GB" dirty="0"/>
              <a:t> for at </a:t>
            </a:r>
            <a:r>
              <a:rPr lang="en-GB" dirty="0" err="1"/>
              <a:t>tilføje</a:t>
            </a:r>
            <a:r>
              <a:rPr lang="en-GB" dirty="0"/>
              <a:t> </a:t>
            </a:r>
            <a:r>
              <a:rPr lang="en-GB" dirty="0" err="1"/>
              <a:t>tekst</a:t>
            </a:r>
            <a:r>
              <a:rPr lang="en-GB" dirty="0"/>
              <a:t> </a:t>
            </a:r>
          </a:p>
        </p:txBody>
      </p:sp>
      <p:sp>
        <p:nvSpPr>
          <p:cNvPr id="4" name="Pladsholder til dato 3"/>
          <p:cNvSpPr>
            <a:spLocks noGrp="1"/>
          </p:cNvSpPr>
          <p:nvPr>
            <p:ph type="dt" sz="half" idx="10"/>
          </p:nvPr>
        </p:nvSpPr>
        <p:spPr/>
        <p:txBody>
          <a:bodyPr/>
          <a:lstStyle/>
          <a:p>
            <a:fld id="{71178177-EBF0-42B2-86B5-15CE90E902C5}"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6605279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8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514337" rtl="0" eaLnBrk="1" fontAlgn="auto" latinLnBrk="0" hangingPunct="1">
              <a:lnSpc>
                <a:spcPct val="100000"/>
              </a:lnSpc>
              <a:spcBef>
                <a:spcPct val="0"/>
              </a:spcBef>
              <a:spcAft>
                <a:spcPts val="0"/>
              </a:spcAft>
              <a:buClrTx/>
              <a:buSzTx/>
              <a:buFontTx/>
              <a:buNone/>
              <a:tabLst/>
              <a:defRPr sz="1800">
                <a:solidFill>
                  <a:schemeClr val="bg1"/>
                </a:solidFill>
              </a:defRPr>
            </a:lvl1pPr>
          </a:lstStyle>
          <a:p>
            <a:r>
              <a:rPr lang="en-GB" dirty="0" err="1"/>
              <a:t>Klik</a:t>
            </a:r>
            <a:r>
              <a:rPr lang="en-GB" dirty="0"/>
              <a:t> for at </a:t>
            </a:r>
            <a:r>
              <a:rPr lang="en-GB" dirty="0" err="1"/>
              <a:t>tilføje</a:t>
            </a:r>
            <a:r>
              <a:rPr lang="en-GB" dirty="0"/>
              <a:t> </a:t>
            </a:r>
            <a:r>
              <a:rPr lang="en-GB" dirty="0" err="1"/>
              <a:t>tekst</a:t>
            </a:r>
            <a:br>
              <a:rPr lang="en-GB" sz="1350" spc="56"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3F61F12A-79CD-4264-9427-73895824E9C8}"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9406231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800" baseline="0">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p:txBody>
          <a:bodyPr/>
          <a:lstStyle/>
          <a:p>
            <a:fld id="{AC4848D3-3757-4377-9AC6-D4B386FA347A}"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402421" indent="-203592">
              <a:tabLst/>
              <a:defRPr>
                <a:solidFill>
                  <a:schemeClr val="bg1"/>
                </a:solidFill>
              </a:defRPr>
            </a:lvl2pPr>
            <a:lvl3pPr marL="402421" indent="-203592">
              <a:defRPr sz="1500">
                <a:solidFill>
                  <a:schemeClr val="bg1"/>
                </a:solidFill>
              </a:defRPr>
            </a:lvl3pPr>
            <a:lvl4pPr marL="402421" indent="-203592">
              <a:defRPr sz="1500">
                <a:solidFill>
                  <a:schemeClr val="bg1"/>
                </a:solidFill>
              </a:defRPr>
            </a:lvl4pPr>
            <a:lvl5pPr marL="402421" indent="-203592">
              <a:defRPr sz="1500">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21436087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1800" baseline="0">
                <a:solidFill>
                  <a:schemeClr val="bg1"/>
                </a:solidFill>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br>
              <a:rPr lang="en-GB" dirty="0"/>
            </a:b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p:txBody>
          <a:bodyPr/>
          <a:lstStyle/>
          <a:p>
            <a:fld id="{32AD4FB0-590F-4C82-9D7E-F7EFC2EC85B3}"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402421" indent="-203592">
              <a:defRPr>
                <a:solidFill>
                  <a:schemeClr val="bg1"/>
                </a:solidFill>
              </a:defRPr>
            </a:lvl2pPr>
            <a:lvl3pPr marL="402421" indent="-203592">
              <a:defRPr sz="1500">
                <a:solidFill>
                  <a:schemeClr val="bg1"/>
                </a:solidFill>
              </a:defRPr>
            </a:lvl3pPr>
            <a:lvl4pPr marL="402421" indent="-203592">
              <a:defRPr sz="1500">
                <a:solidFill>
                  <a:schemeClr val="bg1"/>
                </a:solidFill>
              </a:defRPr>
            </a:lvl4pPr>
            <a:lvl5pPr marL="402421" indent="-203592">
              <a:defRPr sz="1500">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4071300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DF400E8-6976-4492-8367-12FD08124152}"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70" y="622301"/>
            <a:ext cx="10623551" cy="5681002"/>
          </a:xfrm>
          <a:noFill/>
        </p:spPr>
        <p:txBody>
          <a:bodyPr lIns="0" tIns="0" rIns="0" bIns="0"/>
          <a:lstStyle>
            <a:lvl1pPr marL="252704" indent="-252704" algn="l" defTabSz="514337"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1pPr>
            <a:lvl2pPr marL="252704" indent="-252704" algn="l" defTabSz="514337"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2pPr>
            <a:lvl3pPr marL="252704" indent="-252704" algn="l" defTabSz="514337"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3pPr>
            <a:lvl4pPr marL="252704" indent="-252704" algn="l" defTabSz="514337"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4pPr>
            <a:lvl5pPr marL="252704" indent="-252704" algn="l" defTabSz="514337" rtl="0" eaLnBrk="1" latinLnBrk="0" hangingPunct="1">
              <a:lnSpc>
                <a:spcPct val="90000"/>
              </a:lnSpc>
              <a:buFont typeface="Arial" panose="020B0604020202020204" pitchFamily="34" charset="0"/>
              <a:buChar char="•"/>
              <a:defRPr lang="da-DK" sz="3600" b="0" kern="1200" cap="all" spc="135"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2180929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4A4256D-1A02-4FDD-AA38-4D8490006FD4}" type="datetime1">
              <a:rPr lang="da-DK" smtClean="0"/>
              <a:t>21-04-2024</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slidenummer 3"/>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6315452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390830"/>
          </a:xfrm>
          <a:prstGeom prst="rect">
            <a:avLst/>
          </a:prstGeom>
          <a:noFill/>
        </p:spPr>
        <p:txBody>
          <a:bodyPr wrap="square" rtlCol="0">
            <a:spAutoFit/>
          </a:bodyPr>
          <a:lstStyle/>
          <a:p>
            <a:r>
              <a:rPr lang="en-GB" sz="8438" b="1" dirty="0">
                <a:solidFill>
                  <a:prstClr val="white"/>
                </a:solidFill>
              </a:rPr>
              <a:t>”</a:t>
            </a:r>
          </a:p>
        </p:txBody>
      </p:sp>
      <p:sp>
        <p:nvSpPr>
          <p:cNvPr id="4" name="Pladsholder til dato 3"/>
          <p:cNvSpPr>
            <a:spLocks noGrp="1"/>
          </p:cNvSpPr>
          <p:nvPr>
            <p:ph type="dt" sz="half" idx="10"/>
          </p:nvPr>
        </p:nvSpPr>
        <p:spPr/>
        <p:txBody>
          <a:bodyPr/>
          <a:lstStyle/>
          <a:p>
            <a:fld id="{4C08EB04-5303-400E-8B6A-49E7652E4F84}"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71" y="1633539"/>
            <a:ext cx="10623551" cy="4110037"/>
          </a:xfrm>
          <a:noFill/>
        </p:spPr>
        <p:txBody>
          <a:bodyPr lIns="0" tIns="0" rIns="0" bIns="0" anchor="t" anchorCtr="0"/>
          <a:lstStyle>
            <a:lvl1pPr marL="0" indent="0" algn="l" defTabSz="514337" rtl="0" eaLnBrk="1" latinLnBrk="0" hangingPunct="1">
              <a:lnSpc>
                <a:spcPct val="90000"/>
              </a:lnSpc>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514337"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2pPr>
            <a:lvl3pPr marL="0" indent="0" algn="l" defTabSz="514337"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3pPr>
            <a:lvl4pPr marL="0" indent="0" algn="l" defTabSz="514337"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4pPr>
            <a:lvl5pPr marL="0" indent="0" algn="l" defTabSz="514337" rtl="0" eaLnBrk="1" latinLnBrk="0" hangingPunct="1">
              <a:lnSpc>
                <a:spcPct val="90000"/>
              </a:lnSpc>
              <a:buFont typeface="Arial" panose="020B0604020202020204" pitchFamily="34" charset="0"/>
              <a:buNone/>
              <a:defRPr lang="da-DK" sz="2700" b="1" kern="1200" cap="all"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p:txBody>
      </p:sp>
      <p:sp>
        <p:nvSpPr>
          <p:cNvPr id="8" name="Pladsholder til tekst 14"/>
          <p:cNvSpPr>
            <a:spLocks noGrp="1"/>
          </p:cNvSpPr>
          <p:nvPr>
            <p:ph type="body" sz="quarter" idx="13" hasCustomPrompt="1"/>
          </p:nvPr>
        </p:nvSpPr>
        <p:spPr>
          <a:xfrm>
            <a:off x="783171" y="5934971"/>
            <a:ext cx="10623551" cy="367404"/>
          </a:xfrm>
        </p:spPr>
        <p:txBody>
          <a:bodyPr>
            <a:normAutofit/>
          </a:bodyPr>
          <a:lstStyle>
            <a:lvl1pPr marL="0" indent="0">
              <a:buNone/>
              <a:defRPr sz="1800" b="0" baseline="0">
                <a:solidFill>
                  <a:schemeClr val="bg1"/>
                </a:solidFill>
              </a:defRPr>
            </a:lvl1pPr>
          </a:lstStyle>
          <a:p>
            <a:pPr lvl="0"/>
            <a:r>
              <a:rPr lang="en-GB" dirty="0" err="1"/>
              <a:t>Navn</a:t>
            </a:r>
            <a:r>
              <a:rPr lang="en-GB" dirty="0"/>
              <a:t>, </a:t>
            </a:r>
            <a:r>
              <a:rPr lang="en-GB" dirty="0" err="1"/>
              <a:t>kilde</a:t>
            </a:r>
            <a:endParaRPr lang="en-GB" dirty="0"/>
          </a:p>
        </p:txBody>
      </p:sp>
    </p:spTree>
    <p:extLst>
      <p:ext uri="{BB962C8B-B14F-4D97-AF65-F5344CB8AC3E}">
        <p14:creationId xmlns:p14="http://schemas.microsoft.com/office/powerpoint/2010/main" val="37526411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4355CC2-5367-4AA2-BA99-138D7F08BA16}"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783171" y="1633538"/>
            <a:ext cx="5158111" cy="4669764"/>
          </a:xfrm>
          <a:noFill/>
        </p:spPr>
        <p:txBody>
          <a:bodyPr lIns="0" tIns="0" rIns="0" bIns="0"/>
          <a:lstStyle>
            <a:lvl1pPr marL="0" indent="0" algn="r" defTabSz="514337"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1pPr>
            <a:lvl2pPr marL="0" indent="0" algn="r" defTabSz="514337"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2pPr>
            <a:lvl3pPr marL="0" indent="0" algn="r" defTabSz="514337"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3pPr>
            <a:lvl4pPr marL="0" indent="0" algn="r" defTabSz="514337"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4pPr>
            <a:lvl5pPr marL="0" indent="0" algn="r" defTabSz="514337" rtl="0" eaLnBrk="1" latinLnBrk="0" hangingPunct="1">
              <a:lnSpc>
                <a:spcPct val="90000"/>
              </a:lnSpc>
              <a:spcAft>
                <a:spcPts val="675"/>
              </a:spcAft>
              <a:buFont typeface="Arial" panose="020B0604020202020204" pitchFamily="34" charset="0"/>
              <a:buNone/>
              <a:defRPr lang="da-DK" sz="2700" b="1"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
        <p:nvSpPr>
          <p:cNvPr id="10" name="Pladsholder til tekst 9"/>
          <p:cNvSpPr>
            <a:spLocks noGrp="1"/>
          </p:cNvSpPr>
          <p:nvPr>
            <p:ph type="body" sz="quarter" idx="16" hasCustomPrompt="1"/>
          </p:nvPr>
        </p:nvSpPr>
        <p:spPr>
          <a:xfrm>
            <a:off x="6238349" y="1633538"/>
            <a:ext cx="5168371" cy="4669764"/>
          </a:xfrm>
          <a:noFill/>
        </p:spPr>
        <p:txBody>
          <a:bodyPr lIns="0" tIns="0" rIns="0" bIns="0"/>
          <a:lstStyle>
            <a:lvl1pPr marL="0" indent="0" algn="l" defTabSz="514337"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1pPr>
            <a:lvl2pPr marL="0" indent="0" algn="l" defTabSz="514337"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2pPr>
            <a:lvl3pPr marL="0" indent="0" algn="l" defTabSz="514337"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3pPr>
            <a:lvl4pPr marL="0" indent="0" algn="l" defTabSz="514337"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4pPr>
            <a:lvl5pPr marL="0" indent="0" algn="l" defTabSz="514337" rtl="0" eaLnBrk="1" latinLnBrk="0" hangingPunct="1">
              <a:lnSpc>
                <a:spcPct val="90000"/>
              </a:lnSpc>
              <a:spcAft>
                <a:spcPts val="675"/>
              </a:spcAft>
              <a:buFont typeface="Arial" panose="020B0604020202020204" pitchFamily="34" charset="0"/>
              <a:buNone/>
              <a:defRPr lang="da-DK" sz="2700" b="0"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r>
              <a:rPr lang="en-GB" dirty="0"/>
              <a:t> </a:t>
            </a:r>
          </a:p>
        </p:txBody>
      </p:sp>
      <p:sp>
        <p:nvSpPr>
          <p:cNvPr id="7" name="Titel 1"/>
          <p:cNvSpPr>
            <a:spLocks noGrp="1"/>
          </p:cNvSpPr>
          <p:nvPr>
            <p:ph type="title" hasCustomPrompt="1"/>
          </p:nvPr>
        </p:nvSpPr>
        <p:spPr>
          <a:xfrm>
            <a:off x="783172" y="622303"/>
            <a:ext cx="10623549" cy="849313"/>
          </a:xfrm>
        </p:spPr>
        <p:txBody>
          <a:bodyPr/>
          <a:lstStyle>
            <a:lvl1pPr>
              <a:defRPr>
                <a:solidFill>
                  <a:schemeClr val="bg1"/>
                </a:solidFill>
              </a:defRPr>
            </a:lvl1pPr>
          </a:lstStyle>
          <a:p>
            <a:r>
              <a:rPr lang="en-GB" dirty="0" err="1"/>
              <a:t>Klik</a:t>
            </a:r>
            <a:r>
              <a:rPr lang="en-GB" dirty="0"/>
              <a:t> for at </a:t>
            </a:r>
            <a:r>
              <a:rPr lang="en-GB" dirty="0" err="1"/>
              <a:t>tilføje</a:t>
            </a:r>
            <a:r>
              <a:rPr lang="en-GB" dirty="0"/>
              <a:t> </a:t>
            </a:r>
            <a:r>
              <a:rPr lang="en-GB" dirty="0" err="1"/>
              <a:t>overskrift</a:t>
            </a:r>
            <a:endParaRPr lang="en-GB" dirty="0"/>
          </a:p>
        </p:txBody>
      </p:sp>
    </p:spTree>
    <p:extLst>
      <p:ext uri="{BB962C8B-B14F-4D97-AF65-F5344CB8AC3E}">
        <p14:creationId xmlns:p14="http://schemas.microsoft.com/office/powerpoint/2010/main" val="17549572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DBE6BBF-E28A-4DE1-9242-B708456B3946}"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783171" y="1633539"/>
            <a:ext cx="10623551" cy="4668837"/>
          </a:xfrm>
        </p:spPr>
        <p:txBody>
          <a:bodyPr anchor="t" anchorCtr="0"/>
          <a:lstStyle>
            <a:lvl1pPr>
              <a:defRPr sz="4800" b="0" baseline="0">
                <a:solidFill>
                  <a:schemeClr val="bg1"/>
                </a:solidFill>
              </a:defRPr>
            </a:lvl1pPr>
          </a:lstStyle>
          <a:p>
            <a:r>
              <a:rPr lang="en-GB" dirty="0" err="1"/>
              <a:t>Klik</a:t>
            </a:r>
            <a:r>
              <a:rPr lang="en-GB" dirty="0"/>
              <a:t> for at </a:t>
            </a:r>
            <a:r>
              <a:rPr lang="en-GB" dirty="0" err="1"/>
              <a:t>indsætte</a:t>
            </a:r>
            <a:r>
              <a:rPr lang="en-GB" dirty="0"/>
              <a:t> </a:t>
            </a:r>
            <a:r>
              <a:rPr lang="en-GB" dirty="0" err="1"/>
              <a:t>tekst</a:t>
            </a:r>
            <a:endParaRPr lang="en-GB" dirty="0"/>
          </a:p>
        </p:txBody>
      </p:sp>
    </p:spTree>
    <p:extLst>
      <p:ext uri="{BB962C8B-B14F-4D97-AF65-F5344CB8AC3E}">
        <p14:creationId xmlns:p14="http://schemas.microsoft.com/office/powerpoint/2010/main" val="1617911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1" y="619125"/>
            <a:ext cx="10623551"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dato 2"/>
          <p:cNvSpPr>
            <a:spLocks noGrp="1"/>
          </p:cNvSpPr>
          <p:nvPr>
            <p:ph type="dt" sz="half" idx="10"/>
          </p:nvPr>
        </p:nvSpPr>
        <p:spPr/>
        <p:txBody>
          <a:bodyPr/>
          <a:lstStyle/>
          <a:p>
            <a:fld id="{64F6CB7D-A635-4389-AB55-374A80815EB4}" type="datetime1">
              <a:rPr lang="en-GB" smtClean="0"/>
              <a:pPr/>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959135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9187D5F-E647-4F9C-93B3-AF8E2B04071B}" type="datetime1">
              <a:rPr lang="en-GB" smtClean="0"/>
              <a:pPr/>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59750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Tree>
    <p:extLst>
      <p:ext uri="{BB962C8B-B14F-4D97-AF65-F5344CB8AC3E}">
        <p14:creationId xmlns:p14="http://schemas.microsoft.com/office/powerpoint/2010/main" val="10272876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en-GB" sz="2250" dirty="0" err="1">
                <a:solidFill>
                  <a:prstClr val="black"/>
                </a:solidFill>
              </a:rPr>
              <a:t>Brugerguide</a:t>
            </a:r>
            <a:r>
              <a:rPr lang="en-GB" sz="2400" dirty="0">
                <a:solidFill>
                  <a:prstClr val="black"/>
                </a:solidFill>
              </a:rPr>
              <a:t> </a:t>
            </a:r>
            <a:r>
              <a:rPr lang="en-GB" sz="1350" dirty="0">
                <a:solidFill>
                  <a:prstClr val="black"/>
                </a:solidFill>
              </a:rPr>
              <a:t>– </a:t>
            </a:r>
            <a:r>
              <a:rPr lang="en-GB" sz="1350" dirty="0" err="1">
                <a:solidFill>
                  <a:prstClr val="black"/>
                </a:solidFill>
              </a:rPr>
              <a:t>Slet</a:t>
            </a:r>
            <a:r>
              <a:rPr lang="en-GB" sz="1350" dirty="0">
                <a:solidFill>
                  <a:prstClr val="black"/>
                </a:solidFill>
              </a:rPr>
              <a:t>, </a:t>
            </a:r>
            <a:r>
              <a:rPr lang="en-GB" sz="1350" dirty="0" err="1">
                <a:solidFill>
                  <a:prstClr val="black"/>
                </a:solidFill>
              </a:rPr>
              <a:t>før</a:t>
            </a:r>
            <a:r>
              <a:rPr lang="en-GB" sz="1350" dirty="0">
                <a:solidFill>
                  <a:prstClr val="black"/>
                </a:solidFill>
              </a:rPr>
              <a:t> du </a:t>
            </a:r>
            <a:r>
              <a:rPr lang="en-GB" sz="1350" dirty="0" err="1">
                <a:solidFill>
                  <a:prstClr val="black"/>
                </a:solidFill>
              </a:rPr>
              <a:t>færdiggør</a:t>
            </a:r>
            <a:r>
              <a:rPr lang="en-GB" sz="1350" dirty="0">
                <a:solidFill>
                  <a:prstClr val="black"/>
                </a:solidFill>
              </a:rPr>
              <a:t> din </a:t>
            </a:r>
            <a:r>
              <a:rPr lang="en-GB" sz="1350" dirty="0" err="1">
                <a:solidFill>
                  <a:prstClr val="black"/>
                </a:solidFill>
              </a:rPr>
              <a:t>præsentation</a:t>
            </a:r>
            <a:endParaRPr lang="en-GB" sz="1350" dirty="0">
              <a:solidFill>
                <a:prstClr val="black"/>
              </a:solidFill>
            </a:endParaRPr>
          </a:p>
        </p:txBody>
      </p:sp>
      <p:sp>
        <p:nvSpPr>
          <p:cNvPr id="50" name="Text Box 48"/>
          <p:cNvSpPr txBox="1">
            <a:spLocks noChangeArrowheads="1"/>
          </p:cNvSpPr>
          <p:nvPr userDrawn="1"/>
        </p:nvSpPr>
        <p:spPr bwMode="auto">
          <a:xfrm>
            <a:off x="783168" y="1640501"/>
            <a:ext cx="2333720" cy="20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KU-skabeloner til PowerPoint</a:t>
            </a:r>
            <a:br>
              <a:rPr lang="en-GB" sz="750" b="1" noProof="1">
                <a:solidFill>
                  <a:prstClr val="black"/>
                </a:solidFill>
                <a:latin typeface="Microsoft New Tai Lue"/>
                <a:cs typeface="Arial" panose="020B0604020202020204" pitchFamily="34" charset="0"/>
              </a:rPr>
            </a:br>
            <a:r>
              <a:rPr lang="en-GB" sz="600" dirty="0" err="1">
                <a:solidFill>
                  <a:prstClr val="black"/>
                </a:solidFill>
                <a:latin typeface="Microsoft New Tai Lue"/>
                <a:ea typeface="Calibri" panose="020F0502020204030204" pitchFamily="34" charset="0"/>
                <a:cs typeface="Times New Roman" panose="02020603050405020304" pitchFamily="18" charset="0"/>
              </a:rPr>
              <a:t>Når</a:t>
            </a:r>
            <a:r>
              <a:rPr lang="en-GB" sz="600" dirty="0">
                <a:solidFill>
                  <a:prstClr val="black"/>
                </a:solidFill>
                <a:latin typeface="Microsoft New Tai Lue"/>
                <a:ea typeface="Calibri" panose="020F0502020204030204" pitchFamily="34" charset="0"/>
                <a:cs typeface="Times New Roman" panose="02020603050405020304" pitchFamily="18" charset="0"/>
              </a:rPr>
              <a:t> du </a:t>
            </a:r>
            <a:r>
              <a:rPr lang="en-GB" sz="600" dirty="0" err="1">
                <a:solidFill>
                  <a:prstClr val="black"/>
                </a:solidFill>
                <a:latin typeface="Microsoft New Tai Lue"/>
                <a:ea typeface="Calibri" panose="020F0502020204030204" pitchFamily="34" charset="0"/>
                <a:cs typeface="Times New Roman" panose="02020603050405020304" pitchFamily="18" charset="0"/>
              </a:rPr>
              <a:t>åbner</a:t>
            </a:r>
            <a:r>
              <a:rPr lang="en-GB" sz="600" dirty="0">
                <a:solidFill>
                  <a:prstClr val="black"/>
                </a:solidFill>
                <a:latin typeface="Microsoft New Tai Lue"/>
                <a:ea typeface="Calibri" panose="020F0502020204030204" pitchFamily="34" charset="0"/>
                <a:cs typeface="Times New Roman" panose="02020603050405020304" pitchFamily="18" charset="0"/>
              </a:rPr>
              <a:t> PowerPoint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din KU-pc, </a:t>
            </a:r>
            <a:r>
              <a:rPr lang="en-GB" sz="600" dirty="0" err="1">
                <a:solidFill>
                  <a:prstClr val="black"/>
                </a:solidFill>
                <a:latin typeface="Microsoft New Tai Lue"/>
                <a:ea typeface="Calibri" panose="020F0502020204030204" pitchFamily="34" charset="0"/>
                <a:cs typeface="Times New Roman" panose="02020603050405020304" pitchFamily="18" charset="0"/>
              </a:rPr>
              <a:t>åbner</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4:3-format </a:t>
            </a:r>
            <a:r>
              <a:rPr lang="en-GB" sz="600" dirty="0" err="1">
                <a:solidFill>
                  <a:prstClr val="black"/>
                </a:solidFill>
                <a:latin typeface="Microsoft New Tai Lue"/>
                <a:ea typeface="Calibri" panose="020F0502020204030204" pitchFamily="34" charset="0"/>
                <a:cs typeface="Times New Roman" panose="02020603050405020304" pitchFamily="18" charset="0"/>
              </a:rPr>
              <a:t>og</a:t>
            </a:r>
            <a:r>
              <a:rPr lang="en-GB" sz="600" dirty="0">
                <a:solidFill>
                  <a:prstClr val="black"/>
                </a:solidFill>
                <a:latin typeface="Microsoft New Tai Lue"/>
                <a:ea typeface="Calibri" panose="020F0502020204030204" pitchFamily="34" charset="0"/>
                <a:cs typeface="Times New Roman" panose="02020603050405020304" pitchFamily="18" charset="0"/>
              </a:rPr>
              <a:t> med </a:t>
            </a:r>
            <a:r>
              <a:rPr lang="en-GB" sz="600" dirty="0" err="1">
                <a:solidFill>
                  <a:prstClr val="black"/>
                </a:solidFill>
                <a:latin typeface="Microsoft New Tai Lue"/>
                <a:ea typeface="Calibri" panose="020F0502020204030204" pitchFamily="34" charset="0"/>
                <a:cs typeface="Times New Roman" panose="02020603050405020304" pitchFamily="18" charset="0"/>
              </a:rPr>
              <a:t>dansk</a:t>
            </a:r>
            <a:r>
              <a:rPr lang="en-GB" sz="600" dirty="0">
                <a:solidFill>
                  <a:prstClr val="black"/>
                </a:solidFill>
                <a:latin typeface="Microsoft New Tai Lue"/>
                <a:ea typeface="Calibri" panose="020F0502020204030204" pitchFamily="34" charset="0"/>
                <a:cs typeface="Times New Roman" panose="02020603050405020304" pitchFamily="18" charset="0"/>
              </a:rPr>
              <a:t> KU-logo.</a:t>
            </a:r>
          </a:p>
          <a:p>
            <a:pPr>
              <a:lnSpc>
                <a:spcPct val="115000"/>
              </a:lnSpc>
              <a:spcAft>
                <a:spcPts val="750"/>
              </a:spcAft>
            </a:pPr>
            <a:r>
              <a:rPr lang="en-GB" sz="600" dirty="0" err="1">
                <a:solidFill>
                  <a:prstClr val="black"/>
                </a:solidFill>
                <a:latin typeface="Microsoft New Tai Lue"/>
                <a:ea typeface="Calibri" panose="020F0502020204030204" pitchFamily="34" charset="0"/>
                <a:cs typeface="Times New Roman" panose="02020603050405020304" pitchFamily="18" charset="0"/>
              </a:rPr>
              <a:t>Når</a:t>
            </a:r>
            <a:r>
              <a:rPr lang="en-GB" sz="600" dirty="0">
                <a:solidFill>
                  <a:prstClr val="black"/>
                </a:solidFill>
                <a:latin typeface="Microsoft New Tai Lue"/>
                <a:ea typeface="Calibri" panose="020F0502020204030204" pitchFamily="34" charset="0"/>
                <a:cs typeface="Times New Roman" panose="02020603050405020304" pitchFamily="18" charset="0"/>
              </a:rPr>
              <a:t> du </a:t>
            </a:r>
            <a:r>
              <a:rPr lang="en-GB" sz="600" dirty="0" err="1">
                <a:solidFill>
                  <a:prstClr val="black"/>
                </a:solidFill>
                <a:latin typeface="Microsoft New Tai Lue"/>
                <a:ea typeface="Calibri" panose="020F0502020204030204" pitchFamily="34" charset="0"/>
                <a:cs typeface="Times New Roman" panose="02020603050405020304" pitchFamily="18" charset="0"/>
              </a:rPr>
              <a:t>klikker</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KU-</a:t>
            </a:r>
            <a:r>
              <a:rPr lang="en-GB" sz="600" dirty="0" err="1">
                <a:solidFill>
                  <a:prstClr val="black"/>
                </a:solidFill>
                <a:latin typeface="Microsoft New Tai Lue"/>
                <a:ea typeface="Calibri" panose="020F0502020204030204" pitchFamily="34" charset="0"/>
                <a:cs typeface="Times New Roman" panose="02020603050405020304" pitchFamily="18" charset="0"/>
              </a:rPr>
              <a:t>fanen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værktøjslinjen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kan</a:t>
            </a:r>
            <a:r>
              <a:rPr lang="en-GB" sz="600" dirty="0">
                <a:solidFill>
                  <a:prstClr val="black"/>
                </a:solidFill>
                <a:latin typeface="Microsoft New Tai Lue"/>
                <a:ea typeface="Calibri" panose="020F0502020204030204" pitchFamily="34" charset="0"/>
                <a:cs typeface="Times New Roman" panose="02020603050405020304" pitchFamily="18" charset="0"/>
              </a:rPr>
              <a:t> du via </a:t>
            </a:r>
            <a:r>
              <a:rPr lang="en-GB" sz="600" dirty="0" err="1">
                <a:solidFill>
                  <a:prstClr val="black"/>
                </a:solidFill>
                <a:latin typeface="Microsoft New Tai Lue"/>
                <a:ea typeface="Calibri" panose="020F0502020204030204" pitchFamily="34" charset="0"/>
                <a:cs typeface="Times New Roman" panose="02020603050405020304" pitchFamily="18" charset="0"/>
              </a:rPr>
              <a:t>knappen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Vælg</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vælge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mellem</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skabeloner</a:t>
            </a:r>
            <a:endParaRPr lang="en-GB" sz="600" dirty="0">
              <a:solidFill>
                <a:prstClr val="black"/>
              </a:solidFill>
              <a:latin typeface="Microsoft New Tai Lue"/>
              <a:ea typeface="Calibri" panose="020F0502020204030204" pitchFamily="34" charset="0"/>
              <a:cs typeface="Times New Roman" panose="02020603050405020304" pitchFamily="18" charset="0"/>
            </a:endParaRPr>
          </a:p>
          <a:p>
            <a:pPr marL="66674" indent="-66674">
              <a:lnSpc>
                <a:spcPct val="115000"/>
              </a:lnSpc>
              <a:buFont typeface="Arial" panose="020B0604020202020204" pitchFamily="34" charset="0"/>
              <a:buChar char="•"/>
            </a:pP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henholdsvis</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dansk</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og</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engelsk</a:t>
            </a:r>
            <a:r>
              <a:rPr lang="en-GB" sz="600" dirty="0">
                <a:solidFill>
                  <a:prstClr val="black"/>
                </a:solidFill>
                <a:latin typeface="Microsoft New Tai Lue"/>
                <a:ea typeface="Calibri" panose="020F0502020204030204" pitchFamily="34" charset="0"/>
                <a:cs typeface="Times New Roman" panose="02020603050405020304" pitchFamily="18" charset="0"/>
              </a:rPr>
              <a:t> </a:t>
            </a:r>
          </a:p>
          <a:p>
            <a:pPr marL="66674" indent="-66674">
              <a:lnSpc>
                <a:spcPct val="115000"/>
              </a:lnSpc>
              <a:buFont typeface="Arial" panose="020B0604020202020204" pitchFamily="34" charset="0"/>
              <a:buChar char="•"/>
            </a:pP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formaterne</a:t>
            </a:r>
            <a:r>
              <a:rPr lang="en-GB" sz="600" dirty="0">
                <a:solidFill>
                  <a:prstClr val="black"/>
                </a:solidFill>
                <a:latin typeface="Microsoft New Tai Lue"/>
                <a:ea typeface="Calibri" panose="020F0502020204030204" pitchFamily="34" charset="0"/>
                <a:cs typeface="Times New Roman" panose="02020603050405020304" pitchFamily="18" charset="0"/>
              </a:rPr>
              <a:t> 4:3 </a:t>
            </a:r>
            <a:r>
              <a:rPr lang="en-GB" sz="600" dirty="0" err="1">
                <a:solidFill>
                  <a:prstClr val="black"/>
                </a:solidFill>
                <a:latin typeface="Microsoft New Tai Lue"/>
                <a:ea typeface="Calibri" panose="020F0502020204030204" pitchFamily="34" charset="0"/>
                <a:cs typeface="Times New Roman" panose="02020603050405020304" pitchFamily="18" charset="0"/>
              </a:rPr>
              <a:t>og</a:t>
            </a:r>
            <a:r>
              <a:rPr lang="en-GB" sz="600" dirty="0">
                <a:solidFill>
                  <a:prstClr val="black"/>
                </a:solidFill>
                <a:latin typeface="Microsoft New Tai Lue"/>
                <a:ea typeface="Calibri" panose="020F0502020204030204" pitchFamily="34" charset="0"/>
                <a:cs typeface="Times New Roman" panose="02020603050405020304" pitchFamily="18" charset="0"/>
              </a:rPr>
              <a:t> 16:9</a:t>
            </a:r>
          </a:p>
          <a:p>
            <a:pPr marL="66674" indent="-66674">
              <a:lnSpc>
                <a:spcPct val="115000"/>
              </a:lnSpc>
              <a:buFont typeface="Arial" panose="020B0604020202020204" pitchFamily="34" charset="0"/>
              <a:buChar char="•"/>
            </a:pP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fuld</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eller</a:t>
            </a:r>
            <a:r>
              <a:rPr lang="en-GB" sz="600" dirty="0">
                <a:solidFill>
                  <a:prstClr val="black"/>
                </a:solidFill>
                <a:latin typeface="Microsoft New Tai Lue"/>
                <a:ea typeface="Calibri" panose="020F0502020204030204" pitchFamily="34" charset="0"/>
                <a:cs typeface="Times New Roman" panose="02020603050405020304" pitchFamily="18" charset="0"/>
              </a:rPr>
              <a:t> ”tom” version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den </a:t>
            </a:r>
            <a:r>
              <a:rPr lang="en-GB" sz="600" dirty="0" err="1">
                <a:solidFill>
                  <a:prstClr val="black"/>
                </a:solidFill>
                <a:latin typeface="Microsoft New Tai Lue"/>
                <a:ea typeface="Calibri" panose="020F0502020204030204" pitchFamily="34" charset="0"/>
                <a:cs typeface="Times New Roman" panose="02020603050405020304" pitchFamily="18" charset="0"/>
              </a:rPr>
              <a:t>fulde</a:t>
            </a:r>
            <a:r>
              <a:rPr lang="en-GB" sz="600" dirty="0">
                <a:solidFill>
                  <a:prstClr val="black"/>
                </a:solidFill>
                <a:latin typeface="Microsoft New Tai Lue"/>
                <a:ea typeface="Calibri" panose="020F0502020204030204" pitchFamily="34" charset="0"/>
                <a:cs typeface="Times New Roman" panose="02020603050405020304" pitchFamily="18" charset="0"/>
              </a:rPr>
              <a:t> version </a:t>
            </a:r>
            <a:r>
              <a:rPr lang="en-GB" sz="600" dirty="0" err="1">
                <a:solidFill>
                  <a:prstClr val="black"/>
                </a:solidFill>
                <a:latin typeface="Microsoft New Tai Lue"/>
                <a:ea typeface="Calibri" panose="020F0502020204030204" pitchFamily="34" charset="0"/>
                <a:cs typeface="Times New Roman" panose="02020603050405020304" pitchFamily="18" charset="0"/>
              </a:rPr>
              <a:t>ser</a:t>
            </a:r>
            <a:r>
              <a:rPr lang="en-GB" sz="600" dirty="0">
                <a:solidFill>
                  <a:prstClr val="black"/>
                </a:solidFill>
                <a:latin typeface="Microsoft New Tai Lue"/>
                <a:ea typeface="Calibri" panose="020F0502020204030204" pitchFamily="34" charset="0"/>
                <a:cs typeface="Times New Roman" panose="02020603050405020304" pitchFamily="18" charset="0"/>
              </a:rPr>
              <a:t> du et </a:t>
            </a:r>
            <a:r>
              <a:rPr lang="en-GB" sz="600" dirty="0" err="1">
                <a:solidFill>
                  <a:prstClr val="black"/>
                </a:solidFill>
                <a:latin typeface="Microsoft New Tai Lue"/>
                <a:ea typeface="Calibri" panose="020F0502020204030204" pitchFamily="34" charset="0"/>
                <a:cs typeface="Times New Roman" panose="02020603050405020304" pitchFamily="18" charset="0"/>
              </a:rPr>
              <a:t>eksempel</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hver</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diastype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venstrespalten</a:t>
            </a:r>
            <a:r>
              <a:rPr lang="en-GB" sz="600" dirty="0">
                <a:solidFill>
                  <a:prstClr val="black"/>
                </a:solidFill>
                <a:latin typeface="Microsoft New Tai Lue"/>
                <a:ea typeface="Calibri" panose="020F0502020204030204" pitchFamily="34" charset="0"/>
                <a:cs typeface="Times New Roman" panose="02020603050405020304" pitchFamily="18" charset="0"/>
              </a:rPr>
              <a:t>)</a:t>
            </a:r>
          </a:p>
          <a:p>
            <a:pPr marL="66674" indent="-66674">
              <a:lnSpc>
                <a:spcPct val="115000"/>
              </a:lnSpc>
              <a:spcAft>
                <a:spcPts val="750"/>
              </a:spcAft>
              <a:buFont typeface="Arial" panose="020B0604020202020204" pitchFamily="34" charset="0"/>
              <a:buChar char="•"/>
            </a:pPr>
            <a:r>
              <a:rPr lang="en-GB" sz="600" dirty="0" err="1">
                <a:solidFill>
                  <a:prstClr val="black"/>
                </a:solidFill>
                <a:latin typeface="Microsoft New Tai Lue"/>
                <a:ea typeface="Calibri" panose="020F0502020204030204" pitchFamily="34" charset="0"/>
                <a:cs typeface="Times New Roman" panose="02020603050405020304" pitchFamily="18" charset="0"/>
              </a:rPr>
              <a:t>samt</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demopræsentation</a:t>
            </a:r>
            <a:r>
              <a:rPr lang="en-GB" sz="600" dirty="0">
                <a:solidFill>
                  <a:prstClr val="black"/>
                </a:solidFill>
                <a:latin typeface="Microsoft New Tai Lue"/>
                <a:ea typeface="Calibri" panose="020F0502020204030204" pitchFamily="34" charset="0"/>
                <a:cs typeface="Times New Roman" panose="02020603050405020304" pitchFamily="18" charset="0"/>
              </a:rPr>
              <a:t> med </a:t>
            </a:r>
            <a:r>
              <a:rPr lang="en-GB" sz="600" dirty="0" err="1">
                <a:solidFill>
                  <a:prstClr val="black"/>
                </a:solidFill>
                <a:latin typeface="Microsoft New Tai Lue"/>
                <a:ea typeface="Calibri" panose="020F0502020204030204" pitchFamily="34" charset="0"/>
                <a:cs typeface="Times New Roman" panose="02020603050405020304" pitchFamily="18" charset="0"/>
              </a:rPr>
              <a:t>indsat</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tekst</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engelsk</a:t>
            </a:r>
            <a:endParaRPr lang="en-GB" sz="600" dirty="0">
              <a:solidFill>
                <a:prstClr val="black"/>
              </a:solidFill>
              <a:latin typeface="Microsoft New Tai Lue"/>
              <a:ea typeface="Calibri" panose="020F0502020204030204" pitchFamily="34" charset="0"/>
              <a:cs typeface="Times New Roman" panose="02020603050405020304" pitchFamily="18" charset="0"/>
            </a:endParaRPr>
          </a:p>
          <a:p>
            <a:pPr>
              <a:lnSpc>
                <a:spcPct val="115000"/>
              </a:lnSpc>
              <a:spcAft>
                <a:spcPts val="750"/>
              </a:spcAft>
            </a:pPr>
            <a:r>
              <a:rPr lang="en-GB" sz="600" dirty="0" err="1">
                <a:solidFill>
                  <a:prstClr val="black"/>
                </a:solidFill>
                <a:latin typeface="Microsoft New Tai Lue"/>
                <a:ea typeface="Calibri" panose="020F0502020204030204" pitchFamily="34" charset="0"/>
                <a:cs typeface="Times New Roman" panose="02020603050405020304" pitchFamily="18" charset="0"/>
              </a:rPr>
              <a:t>Hvis</a:t>
            </a:r>
            <a:r>
              <a:rPr lang="en-GB" sz="600" dirty="0">
                <a:solidFill>
                  <a:prstClr val="black"/>
                </a:solidFill>
                <a:latin typeface="Microsoft New Tai Lue"/>
                <a:ea typeface="Calibri" panose="020F0502020204030204" pitchFamily="34" charset="0"/>
                <a:cs typeface="Times New Roman" panose="02020603050405020304" pitchFamily="18" charset="0"/>
              </a:rPr>
              <a:t> du </a:t>
            </a:r>
            <a:r>
              <a:rPr lang="en-GB" sz="600" dirty="0" err="1">
                <a:solidFill>
                  <a:prstClr val="black"/>
                </a:solidFill>
                <a:latin typeface="Microsoft New Tai Lue"/>
                <a:ea typeface="Calibri" panose="020F0502020204030204" pitchFamily="34" charset="0"/>
                <a:cs typeface="Times New Roman" panose="02020603050405020304" pitchFamily="18" charset="0"/>
              </a:rPr>
              <a:t>bruger</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fuld</a:t>
            </a:r>
            <a:r>
              <a:rPr lang="en-GB" sz="600" dirty="0">
                <a:solidFill>
                  <a:prstClr val="black"/>
                </a:solidFill>
                <a:latin typeface="Microsoft New Tai Lue"/>
                <a:ea typeface="Calibri" panose="020F0502020204030204" pitchFamily="34" charset="0"/>
                <a:cs typeface="Times New Roman" panose="02020603050405020304" pitchFamily="18" charset="0"/>
              </a:rPr>
              <a:t>” version, </a:t>
            </a:r>
            <a:r>
              <a:rPr lang="en-GB" sz="600" dirty="0" err="1">
                <a:solidFill>
                  <a:prstClr val="black"/>
                </a:solidFill>
                <a:latin typeface="Microsoft New Tai Lue"/>
                <a:ea typeface="Calibri" panose="020F0502020204030204" pitchFamily="34" charset="0"/>
                <a:cs typeface="Times New Roman" panose="02020603050405020304" pitchFamily="18" charset="0"/>
              </a:rPr>
              <a:t>skal</a:t>
            </a:r>
            <a:r>
              <a:rPr lang="en-GB" sz="600" dirty="0">
                <a:solidFill>
                  <a:prstClr val="black"/>
                </a:solidFill>
                <a:latin typeface="Microsoft New Tai Lue"/>
                <a:ea typeface="Calibri" panose="020F0502020204030204" pitchFamily="34" charset="0"/>
                <a:cs typeface="Times New Roman" panose="02020603050405020304" pitchFamily="18" charset="0"/>
              </a:rPr>
              <a:t> du </a:t>
            </a:r>
            <a:r>
              <a:rPr lang="en-GB" sz="600" dirty="0" err="1">
                <a:solidFill>
                  <a:prstClr val="black"/>
                </a:solidFill>
                <a:latin typeface="Microsoft New Tai Lue"/>
                <a:ea typeface="Calibri" panose="020F0502020204030204" pitchFamily="34" charset="0"/>
                <a:cs typeface="Times New Roman" panose="02020603050405020304" pitchFamily="18" charset="0"/>
              </a:rPr>
              <a:t>slette</a:t>
            </a:r>
            <a:r>
              <a:rPr lang="en-GB" sz="600" dirty="0">
                <a:solidFill>
                  <a:prstClr val="black"/>
                </a:solidFill>
                <a:latin typeface="Microsoft New Tai Lue"/>
                <a:ea typeface="Calibri" panose="020F0502020204030204" pitchFamily="34" charset="0"/>
                <a:cs typeface="Times New Roman" panose="02020603050405020304" pitchFamily="18" charset="0"/>
              </a:rPr>
              <a:t> de </a:t>
            </a:r>
            <a:r>
              <a:rPr lang="en-GB" sz="600" dirty="0" err="1">
                <a:solidFill>
                  <a:prstClr val="black"/>
                </a:solidFill>
                <a:latin typeface="Microsoft New Tai Lue"/>
                <a:ea typeface="Calibri" panose="020F0502020204030204" pitchFamily="34" charset="0"/>
                <a:cs typeface="Times New Roman" panose="02020603050405020304" pitchFamily="18" charset="0"/>
              </a:rPr>
              <a:t>dias</a:t>
            </a:r>
            <a:r>
              <a:rPr lang="en-GB" sz="600" dirty="0">
                <a:solidFill>
                  <a:prstClr val="black"/>
                </a:solidFill>
                <a:latin typeface="Microsoft New Tai Lue"/>
                <a:ea typeface="Calibri" panose="020F0502020204030204" pitchFamily="34" charset="0"/>
                <a:cs typeface="Times New Roman" panose="02020603050405020304" pitchFamily="18" charset="0"/>
              </a:rPr>
              <a:t>, du </a:t>
            </a:r>
            <a:r>
              <a:rPr lang="en-GB" sz="600" dirty="0" err="1">
                <a:solidFill>
                  <a:prstClr val="black"/>
                </a:solidFill>
                <a:latin typeface="Microsoft New Tai Lue"/>
                <a:ea typeface="Calibri" panose="020F0502020204030204" pitchFamily="34" charset="0"/>
                <a:cs typeface="Times New Roman" panose="02020603050405020304" pitchFamily="18" charset="0"/>
              </a:rPr>
              <a:t>ikke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vil</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bruge</a:t>
            </a:r>
            <a:r>
              <a:rPr lang="en-GB" sz="600" dirty="0">
                <a:solidFill>
                  <a:prstClr val="black"/>
                </a:solidFill>
                <a:latin typeface="Microsoft New Tai Lue"/>
                <a:ea typeface="Calibri" panose="020F0502020204030204" pitchFamily="34" charset="0"/>
                <a:cs typeface="Times New Roman" panose="02020603050405020304" pitchFamily="18" charset="0"/>
              </a:rPr>
              <a:t>.</a:t>
            </a:r>
            <a:br>
              <a:rPr lang="en-GB" sz="600" dirty="0">
                <a:solidFill>
                  <a:prstClr val="black"/>
                </a:solidFill>
                <a:latin typeface="Microsoft New Tai Lue"/>
                <a:ea typeface="Calibri" panose="020F0502020204030204" pitchFamily="34" charset="0"/>
                <a:cs typeface="Times New Roman" panose="02020603050405020304" pitchFamily="18" charset="0"/>
              </a:rPr>
            </a:br>
            <a:br>
              <a:rPr lang="en-GB" sz="600" dirty="0">
                <a:solidFill>
                  <a:prstClr val="black"/>
                </a:solidFill>
                <a:latin typeface="Microsoft New Tai Lue"/>
                <a:ea typeface="Calibri" panose="020F0502020204030204" pitchFamily="34" charset="0"/>
                <a:cs typeface="Times New Roman" panose="02020603050405020304" pitchFamily="18" charset="0"/>
              </a:rPr>
            </a:br>
            <a:r>
              <a:rPr lang="en-GB" sz="600" dirty="0">
                <a:solidFill>
                  <a:prstClr val="black"/>
                </a:solidFill>
                <a:latin typeface="Microsoft New Tai Lue"/>
                <a:ea typeface="Calibri" panose="020F0502020204030204" pitchFamily="34" charset="0"/>
                <a:cs typeface="Times New Roman" panose="02020603050405020304" pitchFamily="18" charset="0"/>
              </a:rPr>
              <a:t>Mac-</a:t>
            </a:r>
            <a:r>
              <a:rPr lang="en-GB" sz="600" dirty="0" err="1">
                <a:solidFill>
                  <a:prstClr val="black"/>
                </a:solidFill>
                <a:latin typeface="Microsoft New Tai Lue"/>
                <a:ea typeface="Calibri" panose="020F0502020204030204" pitchFamily="34" charset="0"/>
                <a:cs typeface="Times New Roman" panose="02020603050405020304" pitchFamily="18" charset="0"/>
              </a:rPr>
              <a:t>brugere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m.fl</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kan</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hente</a:t>
            </a:r>
            <a:r>
              <a:rPr lang="en-GB" sz="600" dirty="0">
                <a:solidFill>
                  <a:prstClr val="black"/>
                </a:solidFill>
                <a:latin typeface="Microsoft New Tai Lue"/>
                <a:ea typeface="Calibri" panose="020F0502020204030204" pitchFamily="34" charset="0"/>
                <a:cs typeface="Times New Roman" panose="02020603050405020304" pitchFamily="18" charset="0"/>
              </a:rPr>
              <a:t> PowerPoint-</a:t>
            </a:r>
            <a:r>
              <a:rPr lang="en-GB" sz="600" dirty="0" err="1">
                <a:solidFill>
                  <a:prstClr val="black"/>
                </a:solidFill>
                <a:latin typeface="Microsoft New Tai Lue"/>
                <a:ea typeface="Calibri" panose="020F0502020204030204" pitchFamily="34" charset="0"/>
                <a:cs typeface="Times New Roman" panose="02020603050405020304" pitchFamily="18" charset="0"/>
              </a:rPr>
              <a:t>skabelonerne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a:t>
            </a:r>
            <a:b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600" dirty="0" err="1">
                <a:solidFill>
                  <a:srgbClr val="42759B"/>
                </a:solidFill>
                <a:latin typeface="Microsoft New Tai Lue"/>
                <a:ea typeface="Calibri" panose="020F0502020204030204" pitchFamily="34" charset="0"/>
                <a:cs typeface="Times New Roman" panose="02020603050405020304" pitchFamily="18" charset="0"/>
                <a:hlinkClick r:id="rId2"/>
              </a:rPr>
              <a:t>skabeloner</a:t>
            </a:r>
            <a: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t>/</a:t>
            </a:r>
            <a:r>
              <a:rPr lang="en-GB" sz="600" dirty="0" err="1">
                <a:solidFill>
                  <a:srgbClr val="42759B"/>
                </a:solidFill>
                <a:latin typeface="Microsoft New Tai Lue"/>
                <a:ea typeface="Calibri" panose="020F0502020204030204" pitchFamily="34" charset="0"/>
                <a:cs typeface="Times New Roman" panose="02020603050405020304" pitchFamily="18" charset="0"/>
                <a:hlinkClick r:id="rId2"/>
              </a:rPr>
              <a:t>powerpoint</a:t>
            </a:r>
            <a: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t>/</a:t>
            </a:r>
            <a:b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600" dirty="0" err="1">
                <a:solidFill>
                  <a:srgbClr val="42759B"/>
                </a:solidFill>
                <a:latin typeface="Microsoft New Tai Lue"/>
                <a:ea typeface="Calibri" panose="020F0502020204030204" pitchFamily="34" charset="0"/>
                <a:cs typeface="Times New Roman" panose="02020603050405020304" pitchFamily="18" charset="0"/>
                <a:hlinkClick r:id="rId2"/>
              </a:rPr>
              <a:t>praesentationer</a:t>
            </a:r>
            <a:r>
              <a:rPr lang="en-GB" sz="600" dirty="0">
                <a:solidFill>
                  <a:srgbClr val="42759B"/>
                </a:solidFill>
                <a:latin typeface="Microsoft New Tai Lue"/>
                <a:ea typeface="Calibri" panose="020F0502020204030204" pitchFamily="34" charset="0"/>
                <a:cs typeface="Times New Roman" panose="02020603050405020304" pitchFamily="18" charset="0"/>
                <a:hlinkClick r:id="rId2"/>
              </a:rPr>
              <a:t>/</a:t>
            </a:r>
            <a:endParaRPr lang="en-GB" sz="6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51" name="Text Box 48"/>
          <p:cNvSpPr txBox="1">
            <a:spLocks noChangeArrowheads="1"/>
          </p:cNvSpPr>
          <p:nvPr userDrawn="1"/>
        </p:nvSpPr>
        <p:spPr bwMode="auto">
          <a:xfrm>
            <a:off x="3435541" y="4201413"/>
            <a:ext cx="2340731" cy="104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Indsæt  din enheds navn (fx institut), sidenummer og dato</a:t>
            </a:r>
            <a:br>
              <a:rPr lang="en-GB" sz="750" b="1" noProof="1">
                <a:solidFill>
                  <a:prstClr val="black"/>
                </a:solidFill>
                <a:latin typeface="Microsoft New Tai Lue"/>
                <a:cs typeface="Arial" panose="020B0604020202020204" pitchFamily="34" charset="0"/>
              </a:rPr>
            </a:br>
            <a:r>
              <a:rPr lang="en-GB" sz="600" b="1" dirty="0">
                <a:solidFill>
                  <a:prstClr val="black"/>
                </a:solidFill>
                <a:latin typeface="Microsoft New Tai Lue"/>
                <a:ea typeface="Calibri" panose="020F0502020204030204" pitchFamily="34" charset="0"/>
                <a:cs typeface="Times New Roman" panose="02020603050405020304" pitchFamily="18" charset="0"/>
              </a:rPr>
              <a:t>1. </a:t>
            </a:r>
            <a:r>
              <a:rPr lang="en-GB" sz="600" dirty="0" err="1">
                <a:solidFill>
                  <a:prstClr val="black"/>
                </a:solidFill>
                <a:latin typeface="Microsoft New Tai Lue"/>
                <a:ea typeface="Calibri" panose="020F0502020204030204" pitchFamily="34" charset="0"/>
                <a:cs typeface="Times New Roman" panose="02020603050405020304" pitchFamily="18" charset="0"/>
              </a:rPr>
              <a:t>Vælg</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Indsæt</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topmenuen</a:t>
            </a:r>
            <a:r>
              <a:rPr lang="en-GB" sz="600" dirty="0">
                <a:solidFill>
                  <a:prstClr val="black"/>
                </a:solidFill>
                <a:latin typeface="Microsoft New Tai Lue"/>
                <a:ea typeface="Calibri" panose="020F0502020204030204" pitchFamily="34" charset="0"/>
                <a:cs typeface="Times New Roman" panose="02020603050405020304" pitchFamily="18" charset="0"/>
              </a:rPr>
              <a:t> </a:t>
            </a:r>
          </a:p>
          <a:p>
            <a:pPr>
              <a:lnSpc>
                <a:spcPct val="90000"/>
              </a:lnSpc>
              <a:spcAft>
                <a:spcPts val="4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2. </a:t>
            </a:r>
            <a:r>
              <a:rPr lang="en-GB" sz="600" dirty="0" err="1">
                <a:solidFill>
                  <a:prstClr val="black"/>
                </a:solidFill>
                <a:latin typeface="Microsoft New Tai Lue"/>
                <a:ea typeface="Calibri" panose="020F0502020204030204" pitchFamily="34" charset="0"/>
                <a:cs typeface="Times New Roman" panose="02020603050405020304" pitchFamily="18" charset="0"/>
              </a:rPr>
              <a:t>Vælg</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Sidehoved</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og</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Sidefod</a:t>
            </a:r>
            <a:endParaRPr lang="en-GB" sz="600" b="1"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750"/>
              </a:spcAft>
            </a:pPr>
            <a:r>
              <a:rPr lang="en-GB" sz="600" b="1" dirty="0">
                <a:solidFill>
                  <a:prstClr val="black"/>
                </a:solidFill>
                <a:latin typeface="Microsoft New Tai Lue"/>
                <a:ea typeface="Calibri" panose="020F0502020204030204" pitchFamily="34" charset="0"/>
                <a:cs typeface="Times New Roman" panose="02020603050405020304" pitchFamily="18" charset="0"/>
              </a:rPr>
              <a:t>3. </a:t>
            </a:r>
            <a:r>
              <a:rPr lang="en-GB" sz="600" dirty="0" err="1">
                <a:solidFill>
                  <a:prstClr val="black"/>
                </a:solidFill>
                <a:latin typeface="Microsoft New Tai Lue"/>
                <a:ea typeface="Calibri" panose="020F0502020204030204" pitchFamily="34" charset="0"/>
                <a:cs typeface="Times New Roman" panose="02020603050405020304" pitchFamily="18" charset="0"/>
              </a:rPr>
              <a:t>Udfyld</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felterne</a:t>
            </a:r>
            <a:endParaRPr lang="en-GB" sz="600"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750"/>
              </a:spcAft>
            </a:pPr>
            <a:r>
              <a:rPr lang="en-GB" sz="600" dirty="0">
                <a:solidFill>
                  <a:prstClr val="black"/>
                </a:solidFill>
                <a:latin typeface="Microsoft New Tai Lue"/>
                <a:ea typeface="Calibri" panose="020F0502020204030204" pitchFamily="34" charset="0"/>
                <a:cs typeface="Times New Roman" panose="02020603050405020304" pitchFamily="18" charset="0"/>
              </a:rPr>
              <a:t>4. </a:t>
            </a:r>
            <a:r>
              <a:rPr lang="en-GB" sz="600" dirty="0" err="1">
                <a:solidFill>
                  <a:prstClr val="black"/>
                </a:solidFill>
                <a:latin typeface="Microsoft New Tai Lue"/>
                <a:ea typeface="Calibri" panose="020F0502020204030204" pitchFamily="34" charset="0"/>
                <a:cs typeface="Times New Roman" panose="02020603050405020304" pitchFamily="18" charset="0"/>
              </a:rPr>
              <a:t>Vælg</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på</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alle</a:t>
            </a:r>
            <a:r>
              <a:rPr lang="en-GB" sz="600" b="1" dirty="0">
                <a:solidFill>
                  <a:prstClr val="black"/>
                </a:solidFill>
                <a:latin typeface="Microsoft New Tai Lue"/>
                <a:ea typeface="Calibri" panose="020F0502020204030204" pitchFamily="34" charset="0"/>
                <a:cs typeface="Times New Roman" panose="02020603050405020304" pitchFamily="18" charset="0"/>
              </a:rPr>
              <a:t> </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eller</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hvis</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det</a:t>
            </a:r>
            <a:r>
              <a:rPr lang="en-GB" sz="600" dirty="0">
                <a:solidFill>
                  <a:prstClr val="black"/>
                </a:solidFill>
                <a:latin typeface="Microsoft New Tai Lue"/>
                <a:ea typeface="Calibri" panose="020F0502020204030204" pitchFamily="34" charset="0"/>
                <a:cs typeface="Times New Roman" panose="02020603050405020304" pitchFamily="18" charset="0"/>
              </a:rPr>
              <a:t> kun </a:t>
            </a:r>
            <a:r>
              <a:rPr lang="en-GB" sz="600" dirty="0" err="1">
                <a:solidFill>
                  <a:prstClr val="black"/>
                </a:solidFill>
                <a:latin typeface="Microsoft New Tai Lue"/>
                <a:ea typeface="Calibri" panose="020F0502020204030204" pitchFamily="34" charset="0"/>
                <a:cs typeface="Times New Roman" panose="02020603050405020304" pitchFamily="18" charset="0"/>
              </a:rPr>
              <a:t>skal</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være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på</a:t>
            </a:r>
            <a:r>
              <a:rPr lang="en-GB" sz="600" dirty="0">
                <a:solidFill>
                  <a:prstClr val="black"/>
                </a:solidFill>
                <a:latin typeface="Microsoft New Tai Lue"/>
                <a:ea typeface="Calibri" panose="020F0502020204030204" pitchFamily="34" charset="0"/>
                <a:cs typeface="Times New Roman" panose="02020603050405020304" pitchFamily="18" charset="0"/>
              </a:rPr>
              <a:t> et </a:t>
            </a:r>
            <a:r>
              <a:rPr lang="en-GB" sz="600" dirty="0" err="1">
                <a:solidFill>
                  <a:prstClr val="black"/>
                </a:solidFill>
                <a:latin typeface="Microsoft New Tai Lue"/>
                <a:ea typeface="Calibri" panose="020F0502020204030204" pitchFamily="34" charset="0"/>
                <a:cs typeface="Times New Roman" panose="02020603050405020304" pitchFamily="18" charset="0"/>
              </a:rPr>
              <a:t>enkelt</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dias</a:t>
            </a:r>
            <a:r>
              <a:rPr lang="en-GB" sz="600" dirty="0">
                <a:solidFill>
                  <a:prstClr val="black"/>
                </a:solidFill>
                <a:latin typeface="Microsoft New Tai Lue"/>
                <a:ea typeface="Calibri" panose="020F0502020204030204" pitchFamily="34" charset="0"/>
                <a:cs typeface="Times New Roman" panose="02020603050405020304" pitchFamily="18" charset="0"/>
              </a:rPr>
              <a:t>/slide</a:t>
            </a:r>
          </a:p>
          <a:p>
            <a:pPr>
              <a:lnSpc>
                <a:spcPct val="90000"/>
              </a:lnSpc>
              <a:spcAft>
                <a:spcPts val="750"/>
              </a:spcAft>
            </a:pPr>
            <a:r>
              <a:rPr lang="en-GB" sz="600" dirty="0" err="1">
                <a:solidFill>
                  <a:prstClr val="black"/>
                </a:solidFill>
                <a:latin typeface="Microsoft New Tai Lue"/>
                <a:ea typeface="Calibri" panose="020F0502020204030204" pitchFamily="34" charset="0"/>
                <a:cs typeface="Times New Roman" panose="02020603050405020304" pitchFamily="18" charset="0"/>
              </a:rPr>
              <a:t>Oplysningerne</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placeres</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i</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højre</a:t>
            </a:r>
            <a:r>
              <a:rPr lang="en-GB" sz="600" dirty="0">
                <a:solidFill>
                  <a:prstClr val="black"/>
                </a:solidFill>
                <a:latin typeface="Microsoft New Tai Lue"/>
                <a:ea typeface="Calibri" panose="020F0502020204030204" pitchFamily="34" charset="0"/>
                <a:cs typeface="Times New Roman" panose="02020603050405020304" pitchFamily="18" charset="0"/>
              </a:rPr>
              <a:t> side </a:t>
            </a:r>
            <a:r>
              <a:rPr lang="en-GB" sz="600" dirty="0" err="1">
                <a:solidFill>
                  <a:prstClr val="black"/>
                </a:solidFill>
                <a:latin typeface="Microsoft New Tai Lue"/>
                <a:ea typeface="Calibri" panose="020F0502020204030204" pitchFamily="34" charset="0"/>
                <a:cs typeface="Times New Roman" panose="02020603050405020304" pitchFamily="18" charset="0"/>
              </a:rPr>
              <a:t>af</a:t>
            </a:r>
            <a:r>
              <a:rPr lang="en-GB" sz="600" dirty="0">
                <a:solidFill>
                  <a:prstClr val="black"/>
                </a:solidFill>
                <a:latin typeface="Microsoft New Tai Lue"/>
                <a:ea typeface="Calibri" panose="020F0502020204030204" pitchFamily="34" charset="0"/>
                <a:cs typeface="Times New Roman" panose="02020603050405020304" pitchFamily="18" charset="0"/>
              </a:rPr>
              <a:t> den </a:t>
            </a:r>
            <a:r>
              <a:rPr lang="en-GB" sz="600" dirty="0" err="1">
                <a:solidFill>
                  <a:prstClr val="black"/>
                </a:solidFill>
                <a:latin typeface="Microsoft New Tai Lue"/>
                <a:ea typeface="Calibri" panose="020F0502020204030204" pitchFamily="34" charset="0"/>
                <a:cs typeface="Times New Roman" panose="02020603050405020304" pitchFamily="18" charset="0"/>
              </a:rPr>
              <a:t>grå</a:t>
            </a:r>
            <a:r>
              <a:rPr lang="en-GB" sz="600" dirty="0">
                <a:solidFill>
                  <a:prstClr val="black"/>
                </a:solidFill>
                <a:latin typeface="Microsoft New Tai Lue"/>
                <a:ea typeface="Calibri" panose="020F0502020204030204" pitchFamily="34" charset="0"/>
                <a:cs typeface="Times New Roman" panose="02020603050405020304" pitchFamily="18" charset="0"/>
              </a:rPr>
              <a:t> </a:t>
            </a:r>
            <a:r>
              <a:rPr lang="en-GB" sz="600" dirty="0" err="1">
                <a:solidFill>
                  <a:prstClr val="black"/>
                </a:solidFill>
                <a:latin typeface="Microsoft New Tai Lue"/>
                <a:ea typeface="Calibri" panose="020F0502020204030204" pitchFamily="34" charset="0"/>
                <a:cs typeface="Times New Roman" panose="02020603050405020304" pitchFamily="18" charset="0"/>
              </a:rPr>
              <a:t>topbjælke</a:t>
            </a:r>
            <a:r>
              <a:rPr lang="en-GB" sz="600" dirty="0">
                <a:solidFill>
                  <a:prstClr val="black"/>
                </a:solidFill>
                <a:latin typeface="Microsoft New Tai Lue"/>
                <a:ea typeface="Calibri" panose="020F0502020204030204" pitchFamily="34" charset="0"/>
                <a:cs typeface="Times New Roman" panose="02020603050405020304" pitchFamily="18" charset="0"/>
              </a:rPr>
              <a:t>.</a:t>
            </a:r>
          </a:p>
        </p:txBody>
      </p:sp>
      <p:sp>
        <p:nvSpPr>
          <p:cNvPr id="52" name="Text Box 48"/>
          <p:cNvSpPr txBox="1">
            <a:spLocks noChangeArrowheads="1"/>
          </p:cNvSpPr>
          <p:nvPr userDrawn="1"/>
        </p:nvSpPr>
        <p:spPr bwMode="auto">
          <a:xfrm>
            <a:off x="783168" y="5678671"/>
            <a:ext cx="253278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750" b="1" noProof="1">
                <a:solidFill>
                  <a:prstClr val="black"/>
                </a:solidFill>
                <a:latin typeface="Microsoft New Tai Lue"/>
                <a:cs typeface="Arial" panose="020B0604020202020204" pitchFamily="34" charset="0"/>
              </a:rPr>
              <a:t>Lav nyt dias/slide (hhv. 2010- + 2013- og 2016-version) </a:t>
            </a:r>
          </a:p>
          <a:p>
            <a:pPr eaLnBrk="1" hangingPunct="1">
              <a:spcAft>
                <a:spcPts val="450"/>
              </a:spcAft>
              <a:defRPr/>
            </a:pPr>
            <a:br>
              <a:rPr lang="en-GB" sz="750" b="1" noProof="1">
                <a:solidFill>
                  <a:prstClr val="black"/>
                </a:solidFill>
                <a:latin typeface="Microsoft New Tai Lue"/>
                <a:cs typeface="Arial" panose="020B0604020202020204" pitchFamily="34" charset="0"/>
              </a:rPr>
            </a:br>
            <a:r>
              <a:rPr lang="en-GB" altLang="da-DK" sz="600" b="1" noProof="1">
                <a:solidFill>
                  <a:prstClr val="black"/>
                </a:solidFill>
                <a:latin typeface="Microsoft New Tai Lue"/>
                <a:cs typeface="Arial" panose="020B0604020202020204" pitchFamily="34" charset="0"/>
              </a:rPr>
              <a:t>1. </a:t>
            </a:r>
            <a:r>
              <a:rPr lang="en-GB" altLang="da-DK" sz="600" noProof="1">
                <a:solidFill>
                  <a:prstClr val="black"/>
                </a:solidFill>
                <a:latin typeface="Microsoft New Tai Lue"/>
                <a:cs typeface="Arial" panose="020B0604020202020204" pitchFamily="34" charset="0"/>
              </a:rPr>
              <a:t>Klik på </a:t>
            </a:r>
            <a:r>
              <a:rPr lang="en-GB" altLang="da-DK" sz="600" b="1" noProof="1">
                <a:solidFill>
                  <a:prstClr val="black"/>
                </a:solidFill>
                <a:latin typeface="Microsoft New Tai Lue"/>
                <a:cs typeface="Arial" panose="020B0604020202020204" pitchFamily="34" charset="0"/>
              </a:rPr>
              <a:t>Startside/Hjem</a:t>
            </a:r>
          </a:p>
        </p:txBody>
      </p:sp>
      <p:pic>
        <p:nvPicPr>
          <p:cNvPr id="53" name="Billede 40"/>
          <p:cNvPicPr>
            <a:picLocks noChangeAspect="1"/>
          </p:cNvPicPr>
          <p:nvPr userDrawn="1"/>
        </p:nvPicPr>
        <p:blipFill rotWithShape="1">
          <a:blip r:embed="rId3"/>
          <a:srcRect l="36944" r="2272" b="69429"/>
          <a:stretch/>
        </p:blipFill>
        <p:spPr>
          <a:xfrm>
            <a:off x="5543516" y="2940581"/>
            <a:ext cx="527221" cy="126627"/>
          </a:xfrm>
          <a:prstGeom prst="rect">
            <a:avLst/>
          </a:prstGeom>
        </p:spPr>
      </p:pic>
      <p:sp>
        <p:nvSpPr>
          <p:cNvPr id="54" name="Text Box 48"/>
          <p:cNvSpPr txBox="1">
            <a:spLocks noChangeArrowheads="1"/>
          </p:cNvSpPr>
          <p:nvPr userDrawn="1"/>
        </p:nvSpPr>
        <p:spPr bwMode="auto">
          <a:xfrm>
            <a:off x="3449389" y="2582333"/>
            <a:ext cx="2165655"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Diastype</a:t>
            </a:r>
            <a:br>
              <a:rPr lang="en-GB" sz="750" b="1" noProof="1">
                <a:solidFill>
                  <a:prstClr val="black"/>
                </a:solidFill>
                <a:latin typeface="Microsoft New Tai Lue"/>
                <a:cs typeface="Arial" panose="020B0604020202020204" pitchFamily="34" charset="0"/>
              </a:rPr>
            </a:br>
            <a:r>
              <a:rPr lang="en-GB" altLang="da-DK" sz="600" b="1" noProof="1">
                <a:solidFill>
                  <a:prstClr val="black"/>
                </a:solidFill>
                <a:latin typeface="Microsoft New Tai Lue"/>
                <a:cs typeface="Arial" panose="020B0604020202020204" pitchFamily="34" charset="0"/>
              </a:rPr>
              <a:t>1. </a:t>
            </a:r>
            <a:r>
              <a:rPr lang="en-GB" altLang="da-DK" sz="600" noProof="1">
                <a:solidFill>
                  <a:prstClr val="black"/>
                </a:solidFill>
                <a:latin typeface="Microsoft New Tai Lue"/>
                <a:cs typeface="Arial" panose="020B0604020202020204" pitchFamily="34" charset="0"/>
              </a:rPr>
              <a:t>Klik på </a:t>
            </a:r>
            <a:r>
              <a:rPr lang="en-GB" altLang="da-DK" sz="600" b="1" noProof="1">
                <a:solidFill>
                  <a:prstClr val="black"/>
                </a:solidFill>
                <a:latin typeface="Microsoft New Tai Lue"/>
                <a:cs typeface="Arial" panose="020B0604020202020204" pitchFamily="34" charset="0"/>
              </a:rPr>
              <a:t>Startside/Hjem</a:t>
            </a:r>
          </a:p>
          <a:p>
            <a:pPr eaLnBrk="1" hangingPunct="1">
              <a:spcAft>
                <a:spcPts val="450"/>
              </a:spcAft>
              <a:defRPr/>
            </a:pPr>
            <a:r>
              <a:rPr lang="en-GB" altLang="da-DK" sz="600" b="1" noProof="1">
                <a:solidFill>
                  <a:prstClr val="black"/>
                </a:solidFill>
                <a:latin typeface="Microsoft New Tai Lue"/>
                <a:cs typeface="Arial" panose="020B0604020202020204" pitchFamily="34" charset="0"/>
              </a:rPr>
              <a:t>2. </a:t>
            </a:r>
            <a:r>
              <a:rPr lang="en-GB" altLang="da-DK" sz="600" noProof="1">
                <a:solidFill>
                  <a:prstClr val="black"/>
                </a:solidFill>
                <a:latin typeface="Microsoft New Tai Lue"/>
                <a:cs typeface="Arial" panose="020B0604020202020204" pitchFamily="34" charset="0"/>
              </a:rPr>
              <a:t>Vælg </a:t>
            </a:r>
            <a:r>
              <a:rPr lang="en-GB" altLang="da-DK" sz="600" b="1" noProof="1">
                <a:solidFill>
                  <a:prstClr val="black"/>
                </a:solidFill>
                <a:latin typeface="Microsoft New Tai Lue"/>
                <a:cs typeface="Arial" panose="020B0604020202020204" pitchFamily="34" charset="0"/>
              </a:rPr>
              <a:t>Layout</a:t>
            </a:r>
            <a:r>
              <a:rPr lang="en-GB" altLang="da-DK" sz="600" noProof="1">
                <a:solidFill>
                  <a:prstClr val="black"/>
                </a:solidFill>
                <a:latin typeface="Microsoft New Tai Lue"/>
                <a:cs typeface="Arial" panose="020B0604020202020204" pitchFamily="34" charset="0"/>
              </a:rPr>
              <a:t> for at ændre dit nuværende dias/slide til et alternativt layout</a:t>
            </a:r>
          </a:p>
        </p:txBody>
      </p:sp>
      <p:sp>
        <p:nvSpPr>
          <p:cNvPr id="55" name="Text Box 48"/>
          <p:cNvSpPr txBox="1">
            <a:spLocks noChangeArrowheads="1"/>
          </p:cNvSpPr>
          <p:nvPr userDrawn="1"/>
        </p:nvSpPr>
        <p:spPr bwMode="auto">
          <a:xfrm>
            <a:off x="3435541" y="3571526"/>
            <a:ext cx="217949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prstClr val="black"/>
                </a:solidFill>
                <a:latin typeface="Microsoft New Tai Lue"/>
                <a:cs typeface="Arial" panose="020B0604020202020204" pitchFamily="34" charset="0"/>
              </a:rPr>
              <a:t>Skrift</a:t>
            </a:r>
            <a:br>
              <a:rPr lang="en-GB" sz="750" b="1" noProof="1">
                <a:solidFill>
                  <a:prstClr val="black"/>
                </a:solidFill>
                <a:latin typeface="Microsoft New Tai Lue"/>
                <a:cs typeface="Arial" panose="020B0604020202020204" pitchFamily="34" charset="0"/>
              </a:rPr>
            </a:br>
            <a:r>
              <a:rPr lang="en-GB" altLang="da-DK" sz="600" noProof="1">
                <a:solidFill>
                  <a:prstClr val="black"/>
                </a:solidFill>
                <a:latin typeface="Microsoft New Tai Lue"/>
                <a:cs typeface="Arial" panose="020B0604020202020204" pitchFamily="34" charset="0"/>
              </a:rPr>
              <a:t>KU Anvender skriften Microsoft New Tai Lue i PowerPoint.</a:t>
            </a:r>
          </a:p>
        </p:txBody>
      </p:sp>
      <p:sp>
        <p:nvSpPr>
          <p:cNvPr id="56" name="Text Box 48"/>
          <p:cNvSpPr txBox="1">
            <a:spLocks noChangeArrowheads="1"/>
          </p:cNvSpPr>
          <p:nvPr userDrawn="1"/>
        </p:nvSpPr>
        <p:spPr bwMode="auto">
          <a:xfrm>
            <a:off x="6318821" y="1627127"/>
            <a:ext cx="2179499"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GB" sz="750" b="1" noProof="1">
                <a:solidFill>
                  <a:prstClr val="black"/>
                </a:solidFill>
                <a:latin typeface="Microsoft New Tai Lue"/>
                <a:cs typeface="Arial" panose="020B0604020202020204" pitchFamily="34" charset="0"/>
              </a:rPr>
              <a:t>Gitter- og hjælpelinjer</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For at se gitter- og hjælpelinjer</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1. </a:t>
            </a:r>
            <a:r>
              <a:rPr lang="en-GB" sz="600" noProof="1">
                <a:solidFill>
                  <a:prstClr val="black"/>
                </a:solidFill>
                <a:latin typeface="Microsoft New Tai Lue"/>
                <a:cs typeface="Arial" panose="020B0604020202020204" pitchFamily="34" charset="0"/>
              </a:rPr>
              <a:t>Klik på </a:t>
            </a:r>
            <a:r>
              <a:rPr lang="en-GB" sz="600" b="1" noProof="1">
                <a:solidFill>
                  <a:prstClr val="black"/>
                </a:solidFill>
                <a:latin typeface="Microsoft New Tai Lue"/>
                <a:cs typeface="Arial" panose="020B0604020202020204" pitchFamily="34" charset="0"/>
              </a:rPr>
              <a:t>Vis</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Vælg </a:t>
            </a:r>
            <a:r>
              <a:rPr lang="en-GB" sz="600" b="1" noProof="1">
                <a:solidFill>
                  <a:prstClr val="black"/>
                </a:solidFill>
                <a:latin typeface="Microsoft New Tai Lue"/>
                <a:cs typeface="Arial" panose="020B0604020202020204" pitchFamily="34" charset="0"/>
              </a:rPr>
              <a:t>Gitterlinjer</a:t>
            </a:r>
            <a:r>
              <a:rPr lang="en-GB" sz="600" noProof="1">
                <a:solidFill>
                  <a:prstClr val="black"/>
                </a:solidFill>
                <a:latin typeface="Microsoft New Tai Lue"/>
                <a:cs typeface="Arial" panose="020B0604020202020204" pitchFamily="34" charset="0"/>
              </a:rPr>
              <a:t> og/eller </a:t>
            </a:r>
            <a:r>
              <a:rPr lang="en-GB" sz="600" b="1" noProof="1">
                <a:solidFill>
                  <a:prstClr val="black"/>
                </a:solidFill>
                <a:latin typeface="Microsoft New Tai Lue"/>
                <a:cs typeface="Arial" panose="020B0604020202020204" pitchFamily="34" charset="0"/>
              </a:rPr>
              <a:t>Hjælpelinjer</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For at etablere flere gitter- og hjælpelinjer</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1. </a:t>
            </a:r>
            <a:r>
              <a:rPr lang="en-GB" sz="600" noProof="1">
                <a:solidFill>
                  <a:prstClr val="black"/>
                </a:solidFill>
                <a:latin typeface="Microsoft New Tai Lue"/>
                <a:cs typeface="Arial" panose="020B0604020202020204" pitchFamily="34" charset="0"/>
              </a:rPr>
              <a:t>Før musen over en eksisterende hjælpelinje og klik på linjen (koordinater på linjen vises)</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Hold </a:t>
            </a:r>
            <a:r>
              <a:rPr lang="en-GB" sz="600" b="1" noProof="1">
                <a:solidFill>
                  <a:prstClr val="black"/>
                </a:solidFill>
                <a:latin typeface="Microsoft New Tai Lue"/>
                <a:cs typeface="Arial" panose="020B0604020202020204" pitchFamily="34" charset="0"/>
              </a:rPr>
              <a:t>CTRL</a:t>
            </a:r>
            <a:r>
              <a:rPr lang="en-GB" sz="600" noProof="1">
                <a:solidFill>
                  <a:prstClr val="black"/>
                </a:solidFill>
                <a:latin typeface="Microsoft New Tai Lue"/>
                <a:cs typeface="Arial" panose="020B0604020202020204" pitchFamily="34" charset="0"/>
              </a:rPr>
              <a:t> nede, mens du flytter placeringen af den eksisterende linje (tilføjer en ny)</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Tip: </a:t>
            </a:r>
            <a:r>
              <a:rPr lang="en-GB" sz="600" noProof="1">
                <a:solidFill>
                  <a:prstClr val="black"/>
                </a:solidFill>
                <a:latin typeface="Microsoft New Tai Lue"/>
                <a:cs typeface="Arial" panose="020B0604020202020204" pitchFamily="34" charset="0"/>
              </a:rPr>
              <a:t>Tryk </a:t>
            </a:r>
            <a:r>
              <a:rPr lang="en-GB" sz="600" b="1" noProof="1">
                <a:solidFill>
                  <a:prstClr val="black"/>
                </a:solidFill>
                <a:latin typeface="Microsoft New Tai Lue"/>
                <a:cs typeface="Arial" panose="020B0604020202020204" pitchFamily="34" charset="0"/>
              </a:rPr>
              <a:t>Alt + F9</a:t>
            </a:r>
            <a:r>
              <a:rPr lang="en-GB" sz="600" noProof="1">
                <a:solidFill>
                  <a:prstClr val="black"/>
                </a:solidFill>
                <a:latin typeface="Microsoft New Tai Lue"/>
                <a:cs typeface="Arial" panose="020B0604020202020204" pitchFamily="34" charset="0"/>
              </a:rPr>
              <a:t> for hurtig visning af hjælpelinjer</a:t>
            </a:r>
          </a:p>
        </p:txBody>
      </p:sp>
      <p:sp>
        <p:nvSpPr>
          <p:cNvPr id="57" name="Text Box 48"/>
          <p:cNvSpPr txBox="1">
            <a:spLocks noChangeArrowheads="1"/>
          </p:cNvSpPr>
          <p:nvPr userDrawn="1"/>
        </p:nvSpPr>
        <p:spPr bwMode="auto">
          <a:xfrm>
            <a:off x="6305097" y="4141419"/>
            <a:ext cx="217949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Indsæt billede</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På layouts med billedholder: Klik på ikon og vælg </a:t>
            </a:r>
            <a:r>
              <a:rPr lang="en-GB" sz="600" b="1" noProof="1">
                <a:solidFill>
                  <a:prstClr val="black"/>
                </a:solidFill>
                <a:latin typeface="Microsoft New Tai Lue"/>
                <a:cs typeface="Arial" panose="020B0604020202020204" pitchFamily="34" charset="0"/>
              </a:rPr>
              <a:t>Indsæt</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Teksten ”Klik her, hvis du vil udskifte billedet” bliver ikke vist i din præsentation.  </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Du kan hente KU-billeder, som er tilpasset og minimeret til henholdsvis 4:3- og 16:9-format via dette link:</a:t>
            </a:r>
            <a:br>
              <a:rPr lang="en-GB" sz="600"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 </a:t>
            </a:r>
            <a:r>
              <a:rPr lang="en-GB" sz="600" noProof="1">
                <a:solidFill>
                  <a:srgbClr val="42759B"/>
                </a:solidFill>
                <a:latin typeface="Microsoft New Tai Lue"/>
                <a:cs typeface="Arial" panose="020B0604020202020204" pitchFamily="34" charset="0"/>
                <a:hlinkClick r:id="rId4"/>
              </a:rPr>
              <a:t>http://image.ku.dk/lightbox/211/13407586855728741badb20/ </a:t>
            </a:r>
            <a:endParaRPr lang="en-GB" sz="600" noProof="1">
              <a:solidFill>
                <a:srgbClr val="42759B"/>
              </a:solidFill>
              <a:latin typeface="Microsoft New Tai Lue"/>
              <a:cs typeface="Arial" panose="020B0604020202020204" pitchFamily="34" charset="0"/>
            </a:endParaRP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Vælg slideshow-visning for at gøre linket aktivt.</a:t>
            </a:r>
          </a:p>
        </p:txBody>
      </p:sp>
      <p:sp>
        <p:nvSpPr>
          <p:cNvPr id="58" name="Text Box 48"/>
          <p:cNvSpPr txBox="1">
            <a:spLocks noChangeArrowheads="1"/>
          </p:cNvSpPr>
          <p:nvPr userDrawn="1"/>
        </p:nvSpPr>
        <p:spPr bwMode="auto">
          <a:xfrm>
            <a:off x="8922081" y="1640495"/>
            <a:ext cx="217949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Billedstørrelser</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De optimale billedstørrelser er</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Gem billederne i 72 dpi og i ”jpg-medium-kvalitet”</a:t>
            </a:r>
          </a:p>
        </p:txBody>
      </p:sp>
      <p:sp>
        <p:nvSpPr>
          <p:cNvPr id="59" name="Text Box 48"/>
          <p:cNvSpPr txBox="1">
            <a:spLocks noChangeArrowheads="1"/>
          </p:cNvSpPr>
          <p:nvPr userDrawn="1"/>
        </p:nvSpPr>
        <p:spPr bwMode="auto">
          <a:xfrm>
            <a:off x="8922081" y="2720009"/>
            <a:ext cx="2179499"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Beskær billede</a:t>
            </a:r>
            <a:br>
              <a:rPr lang="en-GB" sz="750" b="1" noProof="1">
                <a:solidFill>
                  <a:prstClr val="black"/>
                </a:solidFill>
                <a:latin typeface="Microsoft New Tai Lue"/>
                <a:cs typeface="Arial" panose="020B0604020202020204" pitchFamily="34" charset="0"/>
              </a:rPr>
            </a:br>
            <a:r>
              <a:rPr lang="en-GB" sz="600" b="1" noProof="1">
                <a:solidFill>
                  <a:prstClr val="black"/>
                </a:solidFill>
                <a:latin typeface="Microsoft New Tai Lue"/>
                <a:cs typeface="Arial" panose="020B0604020202020204" pitchFamily="34" charset="0"/>
              </a:rPr>
              <a:t>1</a:t>
            </a:r>
            <a:r>
              <a:rPr lang="en-GB" sz="600" noProof="1">
                <a:solidFill>
                  <a:prstClr val="black"/>
                </a:solidFill>
                <a:latin typeface="Microsoft New Tai Lue"/>
                <a:cs typeface="Arial" panose="020B0604020202020204" pitchFamily="34" charset="0"/>
              </a:rPr>
              <a:t>. Klik </a:t>
            </a:r>
            <a:r>
              <a:rPr lang="en-GB" sz="600" b="1" noProof="1">
                <a:solidFill>
                  <a:prstClr val="black"/>
                </a:solidFill>
                <a:latin typeface="Microsoft New Tai Lue"/>
                <a:cs typeface="Arial" panose="020B0604020202020204" pitchFamily="34" charset="0"/>
              </a:rPr>
              <a:t>Beskær</a:t>
            </a:r>
            <a:r>
              <a:rPr lang="en-GB" sz="600" noProof="1">
                <a:solidFill>
                  <a:prstClr val="black"/>
                </a:solidFill>
                <a:latin typeface="Microsoft New Tai Lue"/>
                <a:cs typeface="Arial" panose="020B0604020202020204" pitchFamily="34" charset="0"/>
              </a:rPr>
              <a:t> for at ændre billedets fokus/størrelse</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2. </a:t>
            </a:r>
            <a:r>
              <a:rPr lang="en-GB" sz="600" noProof="1">
                <a:solidFill>
                  <a:prstClr val="black"/>
                </a:solidFill>
                <a:latin typeface="Microsoft New Tai Lue"/>
                <a:cs typeface="Arial" panose="020B0604020202020204" pitchFamily="34" charset="0"/>
              </a:rPr>
              <a:t>Ønsker du at skalere billedet, så hold </a:t>
            </a:r>
            <a:r>
              <a:rPr lang="en-GB" sz="600" b="1" noProof="1">
                <a:solidFill>
                  <a:prstClr val="black"/>
                </a:solidFill>
                <a:latin typeface="Microsoft New Tai Lue"/>
                <a:cs typeface="Arial" panose="020B0604020202020204" pitchFamily="34" charset="0"/>
              </a:rPr>
              <a:t>SHIFT</a:t>
            </a:r>
            <a:r>
              <a:rPr lang="en-GB" sz="600" noProof="1">
                <a:solidFill>
                  <a:prstClr val="black"/>
                </a:solidFill>
                <a:latin typeface="Microsoft New Tai Lue"/>
                <a:cs typeface="Arial" panose="020B0604020202020204" pitchFamily="34" charset="0"/>
              </a:rPr>
              <a:t>-knappen nede, mens du trækker i billedets hjørner</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3. </a:t>
            </a:r>
            <a:r>
              <a:rPr lang="en-GB" sz="600" noProof="1">
                <a:solidFill>
                  <a:prstClr val="black"/>
                </a:solidFill>
                <a:latin typeface="Microsoft New Tai Lue"/>
                <a:cs typeface="Arial" panose="020B0604020202020204" pitchFamily="34" charset="0"/>
              </a:rPr>
              <a:t>Højreklik på billedet og vælg </a:t>
            </a:r>
            <a:r>
              <a:rPr lang="en-GB" sz="600" b="1" noProof="1">
                <a:solidFill>
                  <a:prstClr val="black"/>
                </a:solidFill>
                <a:latin typeface="Microsoft New Tai Lue"/>
                <a:cs typeface="Arial" panose="020B0604020202020204" pitchFamily="34" charset="0"/>
              </a:rPr>
              <a:t>Placer bagerst</a:t>
            </a:r>
          </a:p>
          <a:p>
            <a:pPr eaLnBrk="1" hangingPunct="1">
              <a:lnSpc>
                <a:spcPct val="90000"/>
              </a:lnSpc>
              <a:spcAft>
                <a:spcPts val="450"/>
              </a:spcAft>
              <a:defRPr/>
            </a:pPr>
            <a:r>
              <a:rPr lang="en-GB" sz="600" b="1" noProof="1">
                <a:solidFill>
                  <a:prstClr val="black"/>
                </a:solidFill>
                <a:latin typeface="Microsoft New Tai Lue"/>
                <a:cs typeface="Arial" panose="020B0604020202020204" pitchFamily="34" charset="0"/>
              </a:rPr>
              <a:t>Tip: </a:t>
            </a:r>
            <a:r>
              <a:rPr lang="en-GB" sz="600" noProof="1">
                <a:solidFill>
                  <a:prstClr val="black"/>
                </a:solidFill>
                <a:latin typeface="Microsoft New Tai Lue"/>
                <a:cs typeface="Arial" panose="020B0604020202020204" pitchFamily="34" charset="0"/>
              </a:rPr>
              <a:t>Hvis du sletter billedet og indsætter et nyt, kan billedet lægge sig foran tekst og grafik. Hvis dette sker, skal du vælge billedet, højreklikke og vælge </a:t>
            </a:r>
            <a:r>
              <a:rPr lang="en-GB" sz="600" b="1" noProof="1">
                <a:solidFill>
                  <a:prstClr val="black"/>
                </a:solidFill>
                <a:latin typeface="Microsoft New Tai Lue"/>
                <a:cs typeface="Arial" panose="020B0604020202020204" pitchFamily="34" charset="0"/>
              </a:rPr>
              <a:t>Placer bagerst</a:t>
            </a:r>
          </a:p>
        </p:txBody>
      </p:sp>
      <p:sp>
        <p:nvSpPr>
          <p:cNvPr id="60" name="Text Box 48"/>
          <p:cNvSpPr txBox="1">
            <a:spLocks noChangeArrowheads="1"/>
          </p:cNvSpPr>
          <p:nvPr userDrawn="1"/>
        </p:nvSpPr>
        <p:spPr bwMode="auto">
          <a:xfrm>
            <a:off x="8922081" y="4765328"/>
            <a:ext cx="217949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Skabelonens farver</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Du kan vælge mellem en række farver til baggrunde og grafer.</a:t>
            </a:r>
          </a:p>
          <a:p>
            <a:pPr eaLnBrk="1" hangingPunct="1">
              <a:lnSpc>
                <a:spcPct val="90000"/>
              </a:lnSpc>
              <a:spcAft>
                <a:spcPts val="450"/>
              </a:spcAft>
              <a:defRPr/>
            </a:pPr>
            <a:r>
              <a:rPr lang="en-GB" sz="600" noProof="1">
                <a:solidFill>
                  <a:prstClr val="black"/>
                </a:solidFill>
                <a:latin typeface="Microsoft New Tai Lue"/>
                <a:cs typeface="Arial" panose="020B0604020202020204" pitchFamily="34" charset="0"/>
              </a:rPr>
              <a:t>Højreklik på den flade, du vil skifte farve på, og derefter malerbøtte-ikonet (Fyldfarve til figur)</a:t>
            </a:r>
          </a:p>
        </p:txBody>
      </p:sp>
      <p:sp>
        <p:nvSpPr>
          <p:cNvPr id="61" name="Text Box 48"/>
          <p:cNvSpPr txBox="1">
            <a:spLocks noChangeArrowheads="1"/>
          </p:cNvSpPr>
          <p:nvPr userDrawn="1"/>
        </p:nvSpPr>
        <p:spPr bwMode="auto">
          <a:xfrm>
            <a:off x="8922081" y="5815139"/>
            <a:ext cx="217949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450"/>
              </a:spcAft>
              <a:defRPr/>
            </a:pPr>
            <a:r>
              <a:rPr lang="en-GB" sz="750" b="1" noProof="1">
                <a:solidFill>
                  <a:prstClr val="black"/>
                </a:solidFill>
                <a:latin typeface="Microsoft New Tai Lue"/>
                <a:cs typeface="Arial" panose="020B0604020202020204" pitchFamily="34" charset="0"/>
              </a:rPr>
              <a:t>Mere information</a:t>
            </a:r>
            <a:br>
              <a:rPr lang="en-GB" sz="750" b="1" noProof="1">
                <a:solidFill>
                  <a:prstClr val="black"/>
                </a:solidFill>
                <a:latin typeface="Microsoft New Tai Lue"/>
                <a:cs typeface="Arial" panose="020B0604020202020204" pitchFamily="34" charset="0"/>
              </a:rPr>
            </a:br>
            <a:r>
              <a:rPr lang="en-GB" sz="600" noProof="1">
                <a:solidFill>
                  <a:prstClr val="black"/>
                </a:solidFill>
                <a:latin typeface="Microsoft New Tai Lue"/>
                <a:cs typeface="Arial" panose="020B0604020202020204" pitchFamily="34" charset="0"/>
              </a:rPr>
              <a:t>Se designguiden på</a:t>
            </a:r>
            <a:br>
              <a:rPr lang="en-GB" sz="600" noProof="1">
                <a:solidFill>
                  <a:prstClr val="black"/>
                </a:solidFill>
                <a:latin typeface="Microsoft New Tai Lue"/>
                <a:cs typeface="Arial" panose="020B0604020202020204" pitchFamily="34" charset="0"/>
              </a:rPr>
            </a:br>
            <a:r>
              <a:rPr lang="en-GB" sz="600" noProof="1">
                <a:solidFill>
                  <a:srgbClr val="42759B"/>
                </a:solidFill>
                <a:latin typeface="Microsoft New Tai Lue"/>
                <a:cs typeface="Arial" panose="020B0604020202020204" pitchFamily="34" charset="0"/>
                <a:hlinkClick r:id="rId2"/>
              </a:rPr>
              <a:t>www.designguide.ku.dk/ku/</a:t>
            </a:r>
            <a:br>
              <a:rPr lang="en-GB" sz="600" noProof="1">
                <a:solidFill>
                  <a:srgbClr val="42759B"/>
                </a:solidFill>
                <a:latin typeface="Microsoft New Tai Lue"/>
                <a:cs typeface="Arial" panose="020B0604020202020204" pitchFamily="34" charset="0"/>
                <a:hlinkClick r:id="rId2"/>
              </a:rPr>
            </a:br>
            <a:r>
              <a:rPr lang="en-GB" sz="600" noProof="1">
                <a:solidFill>
                  <a:srgbClr val="42759B"/>
                </a:solidFill>
                <a:latin typeface="Microsoft New Tai Lue"/>
                <a:cs typeface="Arial" panose="020B0604020202020204" pitchFamily="34" charset="0"/>
                <a:hlinkClick r:id="rId2"/>
              </a:rPr>
              <a:t>skabeloner/powerpoint/</a:t>
            </a:r>
            <a:br>
              <a:rPr lang="en-GB" sz="600" noProof="1">
                <a:solidFill>
                  <a:srgbClr val="42759B"/>
                </a:solidFill>
                <a:latin typeface="Microsoft New Tai Lue"/>
                <a:cs typeface="Arial" panose="020B0604020202020204" pitchFamily="34" charset="0"/>
                <a:hlinkClick r:id="rId2"/>
              </a:rPr>
            </a:br>
            <a:r>
              <a:rPr lang="en-GB" sz="600" noProof="1">
                <a:solidFill>
                  <a:srgbClr val="42759B"/>
                </a:solidFill>
                <a:latin typeface="Microsoft New Tai Lue"/>
                <a:cs typeface="Arial" panose="020B0604020202020204" pitchFamily="34" charset="0"/>
                <a:hlinkClick r:id="rId2"/>
              </a:rPr>
              <a:t>praesentationer/</a:t>
            </a:r>
            <a:endParaRPr lang="en-GB" sz="600" noProof="1">
              <a:solidFill>
                <a:srgbClr val="42759B"/>
              </a:solidFill>
              <a:latin typeface="Microsoft New Tai Lue"/>
              <a:cs typeface="Arial" panose="020B0604020202020204" pitchFamily="34" charset="0"/>
            </a:endParaRPr>
          </a:p>
        </p:txBody>
      </p:sp>
      <p:pic>
        <p:nvPicPr>
          <p:cNvPr id="62" name="Billede 25"/>
          <p:cNvPicPr>
            <a:picLocks noChangeAspect="1"/>
          </p:cNvPicPr>
          <p:nvPr userDrawn="1"/>
        </p:nvPicPr>
        <p:blipFill>
          <a:blip r:embed="rId5"/>
          <a:stretch>
            <a:fillRect/>
          </a:stretch>
        </p:blipFill>
        <p:spPr>
          <a:xfrm>
            <a:off x="8357397" y="4201412"/>
            <a:ext cx="343103" cy="275280"/>
          </a:xfrm>
          <a:prstGeom prst="rect">
            <a:avLst/>
          </a:prstGeom>
        </p:spPr>
      </p:pic>
      <p:pic>
        <p:nvPicPr>
          <p:cNvPr id="63"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4" name="Billede 37"/>
          <p:cNvPicPr>
            <a:picLocks noChangeAspect="1"/>
          </p:cNvPicPr>
          <p:nvPr userDrawn="1"/>
        </p:nvPicPr>
        <p:blipFill>
          <a:blip r:embed="rId7"/>
          <a:stretch>
            <a:fillRect/>
          </a:stretch>
        </p:blipFill>
        <p:spPr>
          <a:xfrm>
            <a:off x="10989101" y="3187796"/>
            <a:ext cx="297496" cy="228843"/>
          </a:xfrm>
          <a:prstGeom prst="rect">
            <a:avLst/>
          </a:prstGeom>
        </p:spPr>
      </p:pic>
      <p:sp>
        <p:nvSpPr>
          <p:cNvPr id="65" name="Text Box 48"/>
          <p:cNvSpPr txBox="1">
            <a:spLocks noChangeArrowheads="1"/>
          </p:cNvSpPr>
          <p:nvPr userDrawn="1"/>
        </p:nvSpPr>
        <p:spPr bwMode="auto">
          <a:xfrm>
            <a:off x="3418757" y="1666131"/>
            <a:ext cx="2357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altLang="da-DK" sz="600" b="1" noProof="1">
                <a:solidFill>
                  <a:prstClr val="black"/>
                </a:solidFill>
                <a:latin typeface="Microsoft New Tai Lue"/>
                <a:cs typeface="Arial" panose="020B0604020202020204" pitchFamily="34" charset="0"/>
              </a:rPr>
              <a:t>2. </a:t>
            </a:r>
            <a:r>
              <a:rPr lang="en-GB" altLang="da-DK" sz="600" noProof="1">
                <a:solidFill>
                  <a:prstClr val="black"/>
                </a:solidFill>
                <a:latin typeface="Microsoft New Tai Lue"/>
                <a:cs typeface="Arial" panose="020B0604020202020204" pitchFamily="34" charset="0"/>
              </a:rPr>
              <a:t>Under knappen </a:t>
            </a:r>
            <a:r>
              <a:rPr lang="en-GB" altLang="da-DK" sz="600" b="1" noProof="1">
                <a:solidFill>
                  <a:prstClr val="black"/>
                </a:solidFill>
                <a:latin typeface="Microsoft New Tai Lue"/>
                <a:cs typeface="Arial" panose="020B0604020202020204" pitchFamily="34" charset="0"/>
              </a:rPr>
              <a:t>Nyt dias/Nyt slide</a:t>
            </a:r>
            <a:r>
              <a:rPr lang="en-GB" altLang="da-DK" sz="600" noProof="1">
                <a:solidFill>
                  <a:prstClr val="black"/>
                </a:solidFill>
                <a:latin typeface="Microsoft New Tai Lue"/>
                <a:cs typeface="Arial" panose="020B0604020202020204" pitchFamily="34" charset="0"/>
              </a:rPr>
              <a:t>. Klik på øverste del af knappen for at oprette i et dias/slide magen til det markerede. Klik på nederste del for at se et udvalg af mulige layoutvalg</a:t>
            </a:r>
          </a:p>
        </p:txBody>
      </p:sp>
      <p:pic>
        <p:nvPicPr>
          <p:cNvPr id="66" name="Billede 39"/>
          <p:cNvPicPr>
            <a:picLocks noChangeAspect="1"/>
          </p:cNvPicPr>
          <p:nvPr userDrawn="1"/>
        </p:nvPicPr>
        <p:blipFill rotWithShape="1">
          <a:blip r:embed="rId3"/>
          <a:srcRect l="2931" r="60888"/>
          <a:stretch/>
        </p:blipFill>
        <p:spPr>
          <a:xfrm>
            <a:off x="5642163" y="1844050"/>
            <a:ext cx="313823" cy="418987"/>
          </a:xfrm>
          <a:prstGeom prst="rect">
            <a:avLst/>
          </a:prstGeom>
        </p:spPr>
      </p:pic>
      <p:sp>
        <p:nvSpPr>
          <p:cNvPr id="67" name="Freeform 10"/>
          <p:cNvSpPr>
            <a:spLocks noChangeAspect="1"/>
          </p:cNvSpPr>
          <p:nvPr userDrawn="1"/>
        </p:nvSpPr>
        <p:spPr>
          <a:xfrm rot="19800000">
            <a:off x="5872107" y="1900201"/>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sp>
        <p:nvSpPr>
          <p:cNvPr id="68" name="Freeform 10"/>
          <p:cNvSpPr>
            <a:spLocks noChangeAspect="1"/>
          </p:cNvSpPr>
          <p:nvPr userDrawn="1"/>
        </p:nvSpPr>
        <p:spPr>
          <a:xfrm rot="19800000">
            <a:off x="5888552" y="2138157"/>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spTree>
    <p:extLst>
      <p:ext uri="{BB962C8B-B14F-4D97-AF65-F5344CB8AC3E}">
        <p14:creationId xmlns:p14="http://schemas.microsoft.com/office/powerpoint/2010/main" val="36290273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vil udskifte billedet</a:t>
            </a:r>
          </a:p>
        </p:txBody>
      </p:sp>
      <p:sp>
        <p:nvSpPr>
          <p:cNvPr id="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endParaRPr lang="da-DK" dirty="0"/>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61AA464C-5665-4E3C-98E0-7AD01E0024D6}"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da-DK" dirty="0"/>
              <a:t>Klik for at tilføje undertitel</a:t>
            </a:r>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0218819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685783" rtl="0" eaLnBrk="1" latinLnBrk="0" hangingPunct="1">
              <a:lnSpc>
                <a:spcPct val="90000"/>
              </a:lnSpc>
              <a:spcBef>
                <a:spcPts val="751"/>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da-DK" dirty="0"/>
              <a:t> Klik på ikonet, hvis du vil udskifte billedet</a:t>
            </a:r>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1F599886-E993-489E-9C40-159B7212D8E2}"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26" name="Pladsholder til tekst 14"/>
          <p:cNvSpPr>
            <a:spLocks noGrp="1"/>
          </p:cNvSpPr>
          <p:nvPr>
            <p:ph type="body" sz="quarter" idx="13" hasCustomPrompt="1"/>
          </p:nvPr>
        </p:nvSpPr>
        <p:spPr>
          <a:xfrm>
            <a:off x="783169" y="4042705"/>
            <a:ext cx="4751233"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33570238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3" y="0"/>
            <a:ext cx="12200804"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da-DK" dirty="0"/>
            </a:br>
            <a:r>
              <a:rPr lang="da-DK" dirty="0"/>
              <a:t>Klik på ikonet, hvis   </a:t>
            </a:r>
            <a:br>
              <a:rPr lang="da-DK" dirty="0"/>
            </a:br>
            <a:r>
              <a:rPr lang="da-DK" dirty="0"/>
              <a:t>du vil udskifte billedet</a:t>
            </a:r>
          </a:p>
          <a:p>
            <a:r>
              <a:rPr lang="da-DK" dirty="0"/>
              <a:t> </a:t>
            </a:r>
          </a:p>
        </p:txBody>
      </p:sp>
      <p:sp>
        <p:nvSpPr>
          <p:cNvPr id="2" name="Titel 2"/>
          <p:cNvSpPr>
            <a:spLocks noGrp="1"/>
          </p:cNvSpPr>
          <p:nvPr>
            <p:ph type="ctrTitle"/>
          </p:nvPr>
        </p:nvSpPr>
        <p:spPr>
          <a:xfrm>
            <a:off x="6243637" y="691821"/>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endParaRPr lang="da-DK" dirty="0"/>
          </a:p>
        </p:txBody>
      </p:sp>
      <p:sp>
        <p:nvSpPr>
          <p:cNvPr id="4" name="Pladsholder til dato 3"/>
          <p:cNvSpPr>
            <a:spLocks noGrp="1"/>
          </p:cNvSpPr>
          <p:nvPr>
            <p:ph type="dt" sz="half" idx="10"/>
          </p:nvPr>
        </p:nvSpPr>
        <p:spPr>
          <a:xfrm>
            <a:off x="10329111" y="-385164"/>
            <a:ext cx="814976" cy="176797"/>
          </a:xfrm>
        </p:spPr>
        <p:txBody>
          <a:bodyPr/>
          <a:lstStyle>
            <a:lvl1pPr>
              <a:defRPr sz="133">
                <a:solidFill>
                  <a:schemeClr val="bg1"/>
                </a:solidFill>
              </a:defRPr>
            </a:lvl1pPr>
          </a:lstStyle>
          <a:p>
            <a:fld id="{60C36C7C-CAAB-455E-83CB-807F4F1E4F87}"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164"/>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164"/>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6741000" y="3007291"/>
            <a:ext cx="4665721" cy="726435"/>
          </a:xfrm>
        </p:spPr>
        <p:txBody>
          <a:bodyPr rIns="0">
            <a:noAutofit/>
          </a:bodyPr>
          <a:lstStyle>
            <a:lvl1pPr marL="0" indent="0" algn="l">
              <a:lnSpc>
                <a:spcPct val="100000"/>
              </a:lnSpc>
              <a:buNone/>
              <a:defRPr sz="2400" baseline="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da-DK" dirty="0"/>
              <a:t>Klik for at tilføje undertitel</a:t>
            </a:r>
          </a:p>
        </p:txBody>
      </p:sp>
      <p:sp>
        <p:nvSpPr>
          <p:cNvPr id="10" name="Titel 1"/>
          <p:cNvSpPr>
            <a:spLocks noGrp="1"/>
          </p:cNvSpPr>
          <p:nvPr>
            <p:ph type="body" sz="quarter" idx="15" hasCustomPrompt="1"/>
          </p:nvPr>
        </p:nvSpPr>
        <p:spPr>
          <a:xfrm>
            <a:off x="6740999" y="1020203"/>
            <a:ext cx="468265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371732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Pladsholder til dato 3" hidden="1">
            <a:extLst>
              <a:ext uri="{FF2B5EF4-FFF2-40B4-BE49-F238E27FC236}">
                <a16:creationId xmlns:a16="http://schemas.microsoft.com/office/drawing/2014/main" id="{619D26E9-5B2E-9EAD-7ADF-91C2F6F527BC}"/>
              </a:ext>
            </a:extLst>
          </p:cNvPr>
          <p:cNvSpPr>
            <a:spLocks noGrp="1"/>
          </p:cNvSpPr>
          <p:nvPr>
            <p:ph type="dt" sz="half" idx="10"/>
          </p:nvPr>
        </p:nvSpPr>
        <p:spPr>
          <a:xfrm>
            <a:off x="0" y="6858000"/>
            <a:ext cx="0" cy="0"/>
          </a:xfrm>
        </p:spPr>
        <p:txBody>
          <a:bodyPr/>
          <a:lstStyle>
            <a:lvl1pPr>
              <a:defRPr sz="100">
                <a:noFill/>
              </a:defRPr>
            </a:lvl1pPr>
          </a:lstStyle>
          <a:p>
            <a:fld id="{60A4E1C7-F811-4F51-BDA9-17EBB9618420}" type="datetime1">
              <a:rPr lang="da-DK" smtClean="0"/>
              <a:t>21-04-2024</a:t>
            </a:fld>
            <a:endParaRPr lang="da-DK" dirty="0"/>
          </a:p>
        </p:txBody>
      </p:sp>
      <p:sp>
        <p:nvSpPr>
          <p:cNvPr id="4" name="Pladsholder til sidefod 4" hidden="1">
            <a:extLst>
              <a:ext uri="{FF2B5EF4-FFF2-40B4-BE49-F238E27FC236}">
                <a16:creationId xmlns:a16="http://schemas.microsoft.com/office/drawing/2014/main" id="{8A951072-2ED2-FF27-14A1-979FCDF1E51B}"/>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5" name="Pladsholder til slidenummer 5" hidden="1">
            <a:extLst>
              <a:ext uri="{FF2B5EF4-FFF2-40B4-BE49-F238E27FC236}">
                <a16:creationId xmlns:a16="http://schemas.microsoft.com/office/drawing/2014/main" id="{E8D58753-B44C-E044-E735-982626059E24}"/>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2675755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6BCB1702-2CEC-4E0F-9B3B-2164FA62A897}"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da-DK" dirty="0"/>
              <a:t>Klik for at redigere i master</a:t>
            </a:r>
          </a:p>
        </p:txBody>
      </p:sp>
      <p:sp>
        <p:nvSpPr>
          <p:cNvPr id="9" name="Pladsholder til tekst 14"/>
          <p:cNvSpPr>
            <a:spLocks noGrp="1"/>
          </p:cNvSpPr>
          <p:nvPr>
            <p:ph type="body" sz="quarter" idx="13" hasCustomPrompt="1"/>
          </p:nvPr>
        </p:nvSpPr>
        <p:spPr>
          <a:xfrm>
            <a:off x="6739204" y="4053600"/>
            <a:ext cx="4667517"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8" name="Titel 1"/>
          <p:cNvSpPr>
            <a:spLocks noGrp="1"/>
          </p:cNvSpPr>
          <p:nvPr>
            <p:ph type="body" sz="quarter" idx="15" hasCustomPrompt="1"/>
          </p:nvPr>
        </p:nvSpPr>
        <p:spPr>
          <a:xfrm>
            <a:off x="6739205" y="2610941"/>
            <a:ext cx="4684449"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4552083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1"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FA49D84D-A19B-45C3-B862-94FCBB800B25}"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da-DK" dirty="0"/>
              <a:t>Klik for at redigere i master</a:t>
            </a:r>
          </a:p>
        </p:txBody>
      </p:sp>
      <p:sp>
        <p:nvSpPr>
          <p:cNvPr id="37"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da-DK" dirty="0"/>
              <a:t>Klik for at tilføje undertitel</a:t>
            </a:r>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40904632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1"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F6A51040-FFCC-4DA5-9EE7-1D801F662BDF}"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15" name="Pladsholder til tekst 14"/>
          <p:cNvSpPr>
            <a:spLocks noGrp="1"/>
          </p:cNvSpPr>
          <p:nvPr>
            <p:ph type="body" sz="quarter" idx="13" hasCustomPrompt="1"/>
          </p:nvPr>
        </p:nvSpPr>
        <p:spPr>
          <a:xfrm>
            <a:off x="783169" y="4053600"/>
            <a:ext cx="4751233"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9263031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p>
            <a:r>
              <a:rPr lang="da-DK" dirty="0"/>
              <a:t>Klik for at tilføje overskrift</a:t>
            </a:r>
          </a:p>
        </p:txBody>
      </p:sp>
      <p:sp>
        <p:nvSpPr>
          <p:cNvPr id="3" name="Pladsholder til indhold 2"/>
          <p:cNvSpPr>
            <a:spLocks noGrp="1"/>
          </p:cNvSpPr>
          <p:nvPr>
            <p:ph idx="1" hasCustomPrompt="1"/>
          </p:nvPr>
        </p:nvSpPr>
        <p:spPr>
          <a:xfrm>
            <a:off x="783170" y="1635125"/>
            <a:ext cx="10623551" cy="466817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9559C3B8-8305-4302-86E9-000A6603B7F0}"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8453281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da-DK" dirty="0"/>
              <a:t>Klik for at tilføje overskrift</a:t>
            </a:r>
          </a:p>
        </p:txBody>
      </p:sp>
      <p:sp>
        <p:nvSpPr>
          <p:cNvPr id="3" name="Pladsholder til indhold 2"/>
          <p:cNvSpPr>
            <a:spLocks noGrp="1"/>
          </p:cNvSpPr>
          <p:nvPr>
            <p:ph sz="half" idx="1" hasCustomPrompt="1"/>
          </p:nvPr>
        </p:nvSpPr>
        <p:spPr>
          <a:xfrm>
            <a:off x="783172" y="1635125"/>
            <a:ext cx="5164329"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0B471D04-F937-432B-8A66-FEEF5F593FD8}"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2799182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2" y="1635129"/>
            <a:ext cx="516307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da-DK" dirty="0"/>
              <a:t>Klik på ikonet, hvis</a:t>
            </a:r>
            <a:br>
              <a:rPr lang="da-DK" dirty="0"/>
            </a:br>
            <a:r>
              <a:rPr lang="da-DK" dirty="0"/>
              <a:t>du vil udskifte billedet</a:t>
            </a:r>
          </a:p>
        </p:txBody>
      </p:sp>
      <p:sp>
        <p:nvSpPr>
          <p:cNvPr id="2" name="Titel 1"/>
          <p:cNvSpPr>
            <a:spLocks noGrp="1"/>
          </p:cNvSpPr>
          <p:nvPr>
            <p:ph type="title" hasCustomPrompt="1"/>
          </p:nvPr>
        </p:nvSpPr>
        <p:spPr>
          <a:xfrm>
            <a:off x="783172" y="619125"/>
            <a:ext cx="10623549" cy="865188"/>
          </a:xfrm>
        </p:spPr>
        <p:txBody>
          <a:bodyPr/>
          <a:lstStyle/>
          <a:p>
            <a:r>
              <a:rPr lang="da-DK" dirty="0"/>
              <a:t>Klik for at tilføje overskrift</a:t>
            </a:r>
          </a:p>
        </p:txBody>
      </p:sp>
      <p:sp>
        <p:nvSpPr>
          <p:cNvPr id="3" name="Pladsholder til indhold 2"/>
          <p:cNvSpPr>
            <a:spLocks noGrp="1"/>
          </p:cNvSpPr>
          <p:nvPr>
            <p:ph sz="half" idx="1" hasCustomPrompt="1"/>
          </p:nvPr>
        </p:nvSpPr>
        <p:spPr>
          <a:xfrm>
            <a:off x="783168" y="1635129"/>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2735B13D-916E-4C6C-A578-315329E247C9}"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35022291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da-DK" dirty="0"/>
              <a:t>Klik på ikonet, hvis</a:t>
            </a:r>
            <a:br>
              <a:rPr lang="da-DK" dirty="0"/>
            </a:br>
            <a:r>
              <a:rPr lang="da-DK" dirty="0"/>
              <a:t>du vil udskifte billedet</a:t>
            </a:r>
          </a:p>
        </p:txBody>
      </p:sp>
      <p:sp>
        <p:nvSpPr>
          <p:cNvPr id="2" name="Titel 1"/>
          <p:cNvSpPr>
            <a:spLocks noGrp="1"/>
          </p:cNvSpPr>
          <p:nvPr>
            <p:ph type="title" hasCustomPrompt="1"/>
          </p:nvPr>
        </p:nvSpPr>
        <p:spPr>
          <a:xfrm>
            <a:off x="783171" y="619125"/>
            <a:ext cx="10623551" cy="865188"/>
          </a:xfrm>
        </p:spPr>
        <p:txBody>
          <a:bodyPr/>
          <a:lstStyle/>
          <a:p>
            <a:r>
              <a:rPr lang="da-DK" dirty="0"/>
              <a:t>Klik for at tilføje overskrift</a:t>
            </a:r>
          </a:p>
        </p:txBody>
      </p:sp>
      <p:sp>
        <p:nvSpPr>
          <p:cNvPr id="5" name="Pladsholder til dato 4"/>
          <p:cNvSpPr>
            <a:spLocks noGrp="1"/>
          </p:cNvSpPr>
          <p:nvPr>
            <p:ph type="dt" sz="half" idx="10"/>
          </p:nvPr>
        </p:nvSpPr>
        <p:spPr/>
        <p:txBody>
          <a:bodyPr/>
          <a:lstStyle/>
          <a:p>
            <a:fld id="{1235C9CB-6104-43B9-8E3B-B5E961BFB42C}"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1138479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 </a:t>
            </a:r>
          </a:p>
        </p:txBody>
      </p:sp>
      <p:sp>
        <p:nvSpPr>
          <p:cNvPr id="4" name="Pladsholder til dato 3"/>
          <p:cNvSpPr>
            <a:spLocks noGrp="1"/>
          </p:cNvSpPr>
          <p:nvPr>
            <p:ph type="dt" sz="half" idx="10"/>
          </p:nvPr>
        </p:nvSpPr>
        <p:spPr/>
        <p:txBody>
          <a:bodyPr/>
          <a:lstStyle/>
          <a:p>
            <a:fld id="{71178177-EBF0-42B2-86B5-15CE90E902C5}"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30575958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a:t>
            </a:r>
            <a:br>
              <a:rPr lang="da-DK" sz="1800" spc="75" dirty="0">
                <a:solidFill>
                  <a:schemeClr val="bg1"/>
                </a:solidFill>
                <a:latin typeface="+mj-lt"/>
                <a:cs typeface="Microsoft New Tai Lue"/>
              </a:rPr>
            </a:br>
            <a:r>
              <a:rPr lang="da-DK" dirty="0"/>
              <a:t> </a:t>
            </a:r>
          </a:p>
        </p:txBody>
      </p:sp>
      <p:sp>
        <p:nvSpPr>
          <p:cNvPr id="4" name="Pladsholder til dato 3"/>
          <p:cNvSpPr>
            <a:spLocks noGrp="1"/>
          </p:cNvSpPr>
          <p:nvPr>
            <p:ph type="dt" sz="half" idx="10"/>
          </p:nvPr>
        </p:nvSpPr>
        <p:spPr/>
        <p:txBody>
          <a:bodyPr/>
          <a:lstStyle/>
          <a:p>
            <a:fld id="{3F61F12A-79CD-4264-9427-73895824E9C8}"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8679917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da-DK" dirty="0"/>
              <a:t>Klik på ikonet, hvis   </a:t>
            </a:r>
            <a:br>
              <a:rPr lang="da-DK" dirty="0"/>
            </a:br>
            <a:r>
              <a:rPr lang="da-DK" dirty="0"/>
              <a:t>du vil udskifte billedet</a:t>
            </a:r>
          </a:p>
        </p:txBody>
      </p:sp>
      <p:sp>
        <p:nvSpPr>
          <p:cNvPr id="4" name="Pladsholder til dato 3"/>
          <p:cNvSpPr>
            <a:spLocks noGrp="1"/>
          </p:cNvSpPr>
          <p:nvPr>
            <p:ph type="dt" sz="half" idx="10"/>
          </p:nvPr>
        </p:nvSpPr>
        <p:spPr/>
        <p:txBody>
          <a:bodyPr/>
          <a:lstStyle/>
          <a:p>
            <a:fld id="{AC4848D3-3757-4377-9AC6-D4B386FA347A}"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61" indent="-271456">
              <a:tabLst/>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74588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to bulletlister">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1008062"/>
          </a:xfrm>
        </p:spPr>
        <p:txBody>
          <a:bodyPr tIns="154800"/>
          <a:lstStyle>
            <a:lvl1pPr>
              <a:defRPr sz="6600" b="1" i="0" cap="all" baseline="0">
                <a:solidFill>
                  <a:schemeClr val="tx1"/>
                </a:solidFill>
              </a:defRPr>
            </a:lvl1pPr>
          </a:lstStyle>
          <a:p>
            <a:pPr lvl="0"/>
            <a:r>
              <a:rPr lang="da-DK" dirty="0"/>
              <a:t>tilføj overskrift</a:t>
            </a:r>
          </a:p>
        </p:txBody>
      </p:sp>
      <p:sp>
        <p:nvSpPr>
          <p:cNvPr id="3" name="Pladsholder til indhold 2"/>
          <p:cNvSpPr>
            <a:spLocks noGrp="1"/>
          </p:cNvSpPr>
          <p:nvPr>
            <p:ph sz="half" idx="1" hasCustomPrompt="1"/>
          </p:nvPr>
        </p:nvSpPr>
        <p:spPr>
          <a:xfrm>
            <a:off x="588964" y="2239315"/>
            <a:ext cx="5356800" cy="4063060"/>
          </a:xfrm>
        </p:spPr>
        <p:txBody>
          <a:bodyPr vert="horz" lIns="0" tIns="0" rIns="0" bIns="0" rtlCol="0">
            <a:noAutofit/>
          </a:bodyPr>
          <a:lstStyle>
            <a:lvl1pPr marL="363600" marR="0" indent="-363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da-DK"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lnSpc>
                <a:spcPct val="90000"/>
              </a:lnSpc>
              <a:buFont typeface="Arial" panose="020B0604020202020204" pitchFamily="34" charset="0"/>
              <a:buChar char="•"/>
              <a:defRPr lang="da-DK" b="0" i="0" baseline="0" dirty="0" smtClean="0">
                <a:solidFill>
                  <a:schemeClr val="tx1"/>
                </a:solidFill>
              </a:defRPr>
            </a:lvl4pPr>
            <a:lvl5pPr marL="1072800" indent="-352800">
              <a:lnSpc>
                <a:spcPct val="90000"/>
              </a:lnSpc>
              <a:defRPr>
                <a:solidFill>
                  <a:schemeClr val="tx1"/>
                </a:solidFill>
              </a:defRPr>
            </a:lvl5pPr>
            <a:lvl6pPr marL="1072800" indent="-352800">
              <a:lnSpc>
                <a:spcPct val="90000"/>
              </a:lnSpc>
              <a:defRPr>
                <a:solidFill>
                  <a:schemeClr val="tx1"/>
                </a:solidFill>
              </a:defRPr>
            </a:lvl6pPr>
            <a:lvl7pPr marL="1072800" indent="-352800">
              <a:lnSpc>
                <a:spcPct val="90000"/>
              </a:lnSpc>
              <a:defRPr>
                <a:solidFill>
                  <a:schemeClr val="tx1"/>
                </a:solidFill>
              </a:defRPr>
            </a:lvl7pPr>
            <a:lvl8pPr marL="1072800" indent="-352800">
              <a:lnSpc>
                <a:spcPct val="90000"/>
              </a:lnSpc>
              <a:defRPr>
                <a:solidFill>
                  <a:schemeClr val="tx1"/>
                </a:solidFill>
              </a:defRPr>
            </a:lvl8pPr>
            <a:lvl9pPr marL="1072800" indent="-352800">
              <a:lnSpc>
                <a:spcPct val="90000"/>
              </a:lnSpc>
              <a:defRPr>
                <a:solidFill>
                  <a:schemeClr val="tx1"/>
                </a:solidFill>
              </a:defRPr>
            </a:lvl9pPr>
          </a:lstStyle>
          <a:p>
            <a:pPr lvl="0"/>
            <a:r>
              <a:rPr lang="da-DK" dirty="0"/>
              <a:t>Klik for at indsætte tekst</a:t>
            </a:r>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14" name="Pladsholder til indhold 3">
            <a:extLst>
              <a:ext uri="{FF2B5EF4-FFF2-40B4-BE49-F238E27FC236}">
                <a16:creationId xmlns:a16="http://schemas.microsoft.com/office/drawing/2014/main" id="{D13A21B6-F7F5-D15B-402D-6C21868F8788}"/>
              </a:ext>
            </a:extLst>
          </p:cNvPr>
          <p:cNvSpPr>
            <a:spLocks noGrp="1"/>
          </p:cNvSpPr>
          <p:nvPr>
            <p:ph sz="half" idx="2" hasCustomPrompt="1"/>
          </p:nvPr>
        </p:nvSpPr>
        <p:spPr>
          <a:xfrm>
            <a:off x="6246000" y="2239315"/>
            <a:ext cx="5356800" cy="4063061"/>
          </a:xfrm>
        </p:spPr>
        <p:txBody>
          <a:bodyPr vert="horz" lIns="0" tIns="0" rIns="0" bIns="0" rtlCol="0">
            <a:noAutofit/>
          </a:bodyPr>
          <a:lstStyle>
            <a:lvl1pPr>
              <a:defRPr lang="da-DK" b="0" i="0" baseline="0" dirty="0" smtClean="0"/>
            </a:lvl1pPr>
            <a:lvl2pPr>
              <a:defRPr lang="da-DK" b="0" i="0" baseline="0" dirty="0" smtClean="0"/>
            </a:lvl2pPr>
            <a:lvl3pPr marL="1072800" indent="-352800">
              <a:lnSpc>
                <a:spcPct val="90000"/>
              </a:lnSpc>
              <a:defRPr lang="da-DK" b="0" i="0" baseline="0" dirty="0" smtClean="0"/>
            </a:lvl3pPr>
            <a:lvl4pPr marL="1072800" indent="-352800">
              <a:lnSpc>
                <a:spcPct val="90000"/>
              </a:lnSpc>
              <a:buFont typeface="Arial" panose="020B0604020202020204" pitchFamily="34" charset="0"/>
              <a:buChar char="•"/>
              <a:defRPr lang="da-DK" dirty="0" smtClean="0"/>
            </a:lvl4pPr>
            <a:lvl5pPr marL="1072800" indent="-352800">
              <a:lnSpc>
                <a:spcPct val="90000"/>
              </a:lnSpc>
              <a:defRPr lang="da-DK" dirty="0"/>
            </a:lvl5pPr>
            <a:lvl6pPr marL="1072800" indent="-352800">
              <a:lnSpc>
                <a:spcPct val="90000"/>
              </a:lnSpc>
              <a:defRPr/>
            </a:lvl6pPr>
            <a:lvl7pPr marL="1072800" indent="-352800">
              <a:lnSpc>
                <a:spcPct val="90000"/>
              </a:lnSpc>
              <a:defRPr/>
            </a:lvl7pPr>
            <a:lvl8pPr marL="1072800" indent="-352800">
              <a:lnSpc>
                <a:spcPct val="90000"/>
              </a:lnSpc>
              <a:buFont typeface="Arial" panose="020B0604020202020204" pitchFamily="34" charset="0"/>
              <a:buChar char="•"/>
              <a:defRPr/>
            </a:lvl8pPr>
            <a:lvl9pPr marL="1072800" indent="-352800">
              <a:lnSpc>
                <a:spcPct val="90000"/>
              </a:lnSpc>
              <a:defRPr/>
            </a:lvl9pPr>
          </a:lstStyle>
          <a:p>
            <a:pPr lvl="0"/>
            <a:r>
              <a:rPr lang="da-DK" dirty="0"/>
              <a:t>Klik for at indsætte tekst</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5" name="Pladsholder til dato 4"/>
          <p:cNvSpPr>
            <a:spLocks noGrp="1"/>
          </p:cNvSpPr>
          <p:nvPr>
            <p:ph type="dt" sz="half" idx="10"/>
          </p:nvPr>
        </p:nvSpPr>
        <p:spPr/>
        <p:txBody>
          <a:bodyPr/>
          <a:lstStyle/>
          <a:p>
            <a:fld id="{2AD08259-92F1-4C32-A312-C73CE2167131}"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49779C41-6576-A494-B4DF-8A34076DB9A1}"/>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4263816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guide id="3" orient="horz" pos="1410" userDrawn="1">
          <p15:clr>
            <a:srgbClr val="F26B43"/>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a:t>
            </a:r>
            <a:br>
              <a:rPr lang="da-DK" dirty="0"/>
            </a:br>
            <a:r>
              <a:rPr lang="da-DK" dirty="0"/>
              <a:t>vil udskifte billedet</a:t>
            </a:r>
          </a:p>
        </p:txBody>
      </p:sp>
      <p:sp>
        <p:nvSpPr>
          <p:cNvPr id="4" name="Pladsholder til dato 3"/>
          <p:cNvSpPr>
            <a:spLocks noGrp="1"/>
          </p:cNvSpPr>
          <p:nvPr>
            <p:ph type="dt" sz="half" idx="10"/>
          </p:nvPr>
        </p:nvSpPr>
        <p:spPr/>
        <p:txBody>
          <a:bodyPr/>
          <a:lstStyle/>
          <a:p>
            <a:fld id="{32AD4FB0-590F-4C82-9D7E-F7EFC2EC85B3}"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61" indent="-271456">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1409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DF400E8-6976-4492-8367-12FD08124152}"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Pladsholder til tekst 9"/>
          <p:cNvSpPr>
            <a:spLocks noGrp="1"/>
          </p:cNvSpPr>
          <p:nvPr>
            <p:ph type="body" sz="quarter" idx="15" hasCustomPrompt="1"/>
          </p:nvPr>
        </p:nvSpPr>
        <p:spPr>
          <a:xfrm>
            <a:off x="783169" y="622301"/>
            <a:ext cx="10623551" cy="5681002"/>
          </a:xfrm>
          <a:noFill/>
        </p:spPr>
        <p:txBody>
          <a:bodyPr lIns="0" tIns="0" rIns="0" bIns="0"/>
          <a:lstStyle>
            <a:lvl1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38" indent="-336938" algn="l" defTabSz="685783"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1697913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823576"/>
          </a:xfrm>
          <a:prstGeom prst="rect">
            <a:avLst/>
          </a:prstGeom>
          <a:noFill/>
        </p:spPr>
        <p:txBody>
          <a:bodyPr wrap="square" rtlCol="0">
            <a:spAutoFit/>
          </a:bodyPr>
          <a:lstStyle/>
          <a:p>
            <a:r>
              <a:rPr lang="da-DK" sz="11250" b="1" dirty="0">
                <a:solidFill>
                  <a:prstClr val="white"/>
                </a:solidFill>
              </a:rPr>
              <a:t>”</a:t>
            </a:r>
          </a:p>
        </p:txBody>
      </p:sp>
      <p:sp>
        <p:nvSpPr>
          <p:cNvPr id="4" name="Pladsholder til dato 3"/>
          <p:cNvSpPr>
            <a:spLocks noGrp="1"/>
          </p:cNvSpPr>
          <p:nvPr>
            <p:ph type="dt" sz="half" idx="10"/>
          </p:nvPr>
        </p:nvSpPr>
        <p:spPr/>
        <p:txBody>
          <a:bodyPr/>
          <a:lstStyle/>
          <a:p>
            <a:fld id="{4C08EB04-5303-400E-8B6A-49E7652E4F84}"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Pladsholder til tekst 9"/>
          <p:cNvSpPr>
            <a:spLocks noGrp="1"/>
          </p:cNvSpPr>
          <p:nvPr>
            <p:ph type="body" sz="quarter" idx="15" hasCustomPrompt="1"/>
          </p:nvPr>
        </p:nvSpPr>
        <p:spPr>
          <a:xfrm>
            <a:off x="783170" y="1633539"/>
            <a:ext cx="10623551" cy="4110037"/>
          </a:xfrm>
          <a:noFill/>
        </p:spPr>
        <p:txBody>
          <a:bodyPr lIns="0" tIns="0" rIns="0" bIns="0" anchor="t" anchorCtr="0"/>
          <a:lstStyle>
            <a:lvl1pPr marL="0" indent="0" algn="l" defTabSz="685783"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783"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da-DK" dirty="0"/>
              <a:t>Klik for at tilføje tekst</a:t>
            </a:r>
          </a:p>
        </p:txBody>
      </p:sp>
      <p:sp>
        <p:nvSpPr>
          <p:cNvPr id="8" name="Pladsholder til tekst 14"/>
          <p:cNvSpPr>
            <a:spLocks noGrp="1"/>
          </p:cNvSpPr>
          <p:nvPr>
            <p:ph type="body" sz="quarter" idx="13" hasCustomPrompt="1"/>
          </p:nvPr>
        </p:nvSpPr>
        <p:spPr>
          <a:xfrm>
            <a:off x="783170" y="5934971"/>
            <a:ext cx="10623551" cy="367404"/>
          </a:xfrm>
        </p:spPr>
        <p:txBody>
          <a:bodyPr>
            <a:normAutofit/>
          </a:bodyPr>
          <a:lstStyle>
            <a:lvl1pPr marL="0" indent="0">
              <a:buNone/>
              <a:defRPr sz="2400" b="0" baseline="0">
                <a:solidFill>
                  <a:schemeClr val="bg1"/>
                </a:solidFill>
              </a:defRPr>
            </a:lvl1pPr>
          </a:lstStyle>
          <a:p>
            <a:pPr lvl="0"/>
            <a:r>
              <a:rPr lang="da-DK" dirty="0"/>
              <a:t>Navn, kilde</a:t>
            </a:r>
          </a:p>
        </p:txBody>
      </p:sp>
    </p:spTree>
    <p:extLst>
      <p:ext uri="{BB962C8B-B14F-4D97-AF65-F5344CB8AC3E}">
        <p14:creationId xmlns:p14="http://schemas.microsoft.com/office/powerpoint/2010/main" val="32367945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4355CC2-5367-4AA2-BA99-138D7F08BA16}"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9" name="Pladsholder til tekst 9"/>
          <p:cNvSpPr>
            <a:spLocks noGrp="1"/>
          </p:cNvSpPr>
          <p:nvPr>
            <p:ph type="body" sz="quarter" idx="15" hasCustomPrompt="1"/>
          </p:nvPr>
        </p:nvSpPr>
        <p:spPr>
          <a:xfrm>
            <a:off x="783170" y="1633538"/>
            <a:ext cx="5158111" cy="4669764"/>
          </a:xfrm>
          <a:noFill/>
        </p:spPr>
        <p:txBody>
          <a:bodyPr lIns="0" tIns="0" rIns="0" bIns="0"/>
          <a:lstStyle>
            <a:lvl1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9"/>
          <p:cNvSpPr>
            <a:spLocks noGrp="1"/>
          </p:cNvSpPr>
          <p:nvPr>
            <p:ph type="body" sz="quarter" idx="16" hasCustomPrompt="1"/>
          </p:nvPr>
        </p:nvSpPr>
        <p:spPr>
          <a:xfrm>
            <a:off x="6238349" y="1633538"/>
            <a:ext cx="5168371" cy="4669764"/>
          </a:xfrm>
          <a:noFill/>
        </p:spPr>
        <p:txBody>
          <a:bodyPr lIns="0" tIns="0" rIns="0" bIns="0"/>
          <a:lstStyle>
            <a:lvl1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 </a:t>
            </a:r>
          </a:p>
        </p:txBody>
      </p:sp>
      <p:sp>
        <p:nvSpPr>
          <p:cNvPr id="7" name="Titel 1"/>
          <p:cNvSpPr>
            <a:spLocks noGrp="1"/>
          </p:cNvSpPr>
          <p:nvPr>
            <p:ph type="title" hasCustomPrompt="1"/>
          </p:nvPr>
        </p:nvSpPr>
        <p:spPr>
          <a:xfrm>
            <a:off x="783172" y="622303"/>
            <a:ext cx="10623549" cy="849313"/>
          </a:xfrm>
        </p:spPr>
        <p:txBody>
          <a:bodyPr/>
          <a:lstStyle>
            <a:lvl1pPr>
              <a:defRPr>
                <a:solidFill>
                  <a:schemeClr val="bg1"/>
                </a:solidFill>
              </a:defRPr>
            </a:lvl1pPr>
          </a:lstStyle>
          <a:p>
            <a:r>
              <a:rPr lang="da-DK" dirty="0"/>
              <a:t>Klik for at tilføje overskrift</a:t>
            </a:r>
          </a:p>
        </p:txBody>
      </p:sp>
    </p:spTree>
    <p:extLst>
      <p:ext uri="{BB962C8B-B14F-4D97-AF65-F5344CB8AC3E}">
        <p14:creationId xmlns:p14="http://schemas.microsoft.com/office/powerpoint/2010/main" val="32446667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DBE6BBF-E28A-4DE1-9242-B708456B3946}"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Titel 1"/>
          <p:cNvSpPr>
            <a:spLocks noGrp="1"/>
          </p:cNvSpPr>
          <p:nvPr>
            <p:ph type="title" hasCustomPrompt="1"/>
          </p:nvPr>
        </p:nvSpPr>
        <p:spPr>
          <a:xfrm>
            <a:off x="783170" y="1633539"/>
            <a:ext cx="10623551" cy="4668837"/>
          </a:xfrm>
        </p:spPr>
        <p:txBody>
          <a:bodyPr anchor="t" anchorCtr="0"/>
          <a:lstStyle>
            <a:lvl1pPr>
              <a:defRPr sz="6400" b="0" baseline="0">
                <a:solidFill>
                  <a:schemeClr val="bg1"/>
                </a:solidFill>
              </a:defRPr>
            </a:lvl1pPr>
          </a:lstStyle>
          <a:p>
            <a:r>
              <a:rPr lang="da-DK" dirty="0"/>
              <a:t>Klik for at indsætte tekst</a:t>
            </a:r>
          </a:p>
        </p:txBody>
      </p:sp>
    </p:spTree>
    <p:extLst>
      <p:ext uri="{BB962C8B-B14F-4D97-AF65-F5344CB8AC3E}">
        <p14:creationId xmlns:p14="http://schemas.microsoft.com/office/powerpoint/2010/main" val="1137528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0" y="619125"/>
            <a:ext cx="10623551" cy="865188"/>
          </a:xfrm>
        </p:spPr>
        <p:txBody>
          <a:bodyPr/>
          <a:lstStyle/>
          <a:p>
            <a:r>
              <a:rPr lang="da-DK" dirty="0"/>
              <a:t>Klik for at tilføje overskrift</a:t>
            </a:r>
          </a:p>
        </p:txBody>
      </p:sp>
      <p:sp>
        <p:nvSpPr>
          <p:cNvPr id="3" name="Pladsholder til dato 2"/>
          <p:cNvSpPr>
            <a:spLocks noGrp="1"/>
          </p:cNvSpPr>
          <p:nvPr>
            <p:ph type="dt" sz="half" idx="10"/>
          </p:nvPr>
        </p:nvSpPr>
        <p:spPr/>
        <p:txBody>
          <a:bodyPr/>
          <a:lstStyle/>
          <a:p>
            <a:fld id="{64F6CB7D-A635-4389-AB55-374A80815EB4}" type="datetime1">
              <a:rPr lang="da-DK" smtClean="0"/>
              <a:pPr/>
              <a:t>21-04-2024</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5385590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9187D5F-E647-4F9C-93B3-AF8E2B04071B}" type="datetime1">
              <a:rPr lang="da-DK" smtClean="0"/>
              <a:pPr/>
              <a:t>21-04-2024</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slidenummer 3"/>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2984146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white"/>
              </a:solidFill>
            </a:endParaRPr>
          </a:p>
        </p:txBody>
      </p:sp>
    </p:spTree>
    <p:extLst>
      <p:ext uri="{BB962C8B-B14F-4D97-AF65-F5344CB8AC3E}">
        <p14:creationId xmlns:p14="http://schemas.microsoft.com/office/powerpoint/2010/main" val="2123702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da-DK" sz="3000" dirty="0">
                <a:solidFill>
                  <a:prstClr val="black"/>
                </a:solidFill>
              </a:rPr>
              <a:t>Brugerguide</a:t>
            </a:r>
            <a:r>
              <a:rPr lang="da-DK" sz="3200" dirty="0">
                <a:solidFill>
                  <a:prstClr val="black"/>
                </a:solidFill>
              </a:rPr>
              <a:t> </a:t>
            </a:r>
            <a:r>
              <a:rPr lang="da-DK" sz="1800" dirty="0">
                <a:solidFill>
                  <a:prstClr val="black"/>
                </a:solidFill>
              </a:rPr>
              <a:t>– Slet, før du færdiggør din præsentation</a:t>
            </a:r>
          </a:p>
        </p:txBody>
      </p:sp>
      <p:sp>
        <p:nvSpPr>
          <p:cNvPr id="50" name="Text Box 48"/>
          <p:cNvSpPr txBox="1">
            <a:spLocks noChangeArrowheads="1"/>
          </p:cNvSpPr>
          <p:nvPr userDrawn="1"/>
        </p:nvSpPr>
        <p:spPr bwMode="auto">
          <a:xfrm>
            <a:off x="783168" y="1640500"/>
            <a:ext cx="2333720" cy="32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KU-skabeloner til PowerPoint</a:t>
            </a:r>
            <a:br>
              <a:rPr lang="da-DK" sz="1000" b="1" noProof="1">
                <a:solidFill>
                  <a:prstClr val="black"/>
                </a:solidFill>
                <a:latin typeface="Microsoft New Tai Lue"/>
                <a:cs typeface="Arial" panose="020B0604020202020204" pitchFamily="34" charset="0"/>
              </a:rPr>
            </a:br>
            <a:r>
              <a:rPr lang="da-DK" sz="800" dirty="0">
                <a:solidFill>
                  <a:prstClr val="black"/>
                </a:solidFill>
                <a:latin typeface="Microsoft New Tai Lue"/>
                <a:ea typeface="Calibri" panose="020F0502020204030204" pitchFamily="34" charset="0"/>
                <a:cs typeface="Times New Roman" panose="02020603050405020304" pitchFamily="18" charset="0"/>
              </a:rPr>
              <a:t>Når du åbner PowerPoint på din KU-pc, åbner en skabelon i 4:3-format og med dansk KU-logo.</a:t>
            </a:r>
          </a:p>
          <a:p>
            <a:pPr>
              <a:lnSpc>
                <a:spcPct val="115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Når du klikker på KU-fanen i værktøjslinjen, kan du via knappen ”Vælg Skabelon” vælge mellem skabeloner</a:t>
            </a:r>
          </a:p>
          <a:p>
            <a:pPr marL="88898" indent="-88898">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på henholdsvis dansk og engelsk </a:t>
            </a:r>
          </a:p>
          <a:p>
            <a:pPr marL="88898" indent="-88898">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i formaterne 4:3 og 16:9</a:t>
            </a:r>
          </a:p>
          <a:p>
            <a:pPr marL="88898" indent="-88898">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i ”fuld” eller ”tom” version (i den fulde version ser du et eksempel på hver diastype i venstrespalten)</a:t>
            </a:r>
          </a:p>
          <a:p>
            <a:pPr marL="88898" indent="-88898">
              <a:lnSpc>
                <a:spcPct val="115000"/>
              </a:lnSpc>
              <a:spcAft>
                <a:spcPts val="1000"/>
              </a:spcAft>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samt en demopræsentation med indsat tekst på engelsk</a:t>
            </a:r>
          </a:p>
          <a:p>
            <a:pPr>
              <a:lnSpc>
                <a:spcPct val="115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Hvis du bruger en ”fuld” version, skal du slette de dias, du ikke vil bruge.</a:t>
            </a:r>
            <a:br>
              <a:rPr lang="da-DK" sz="800" dirty="0">
                <a:solidFill>
                  <a:prstClr val="black"/>
                </a:solidFill>
                <a:latin typeface="Microsoft New Tai Lue"/>
                <a:ea typeface="Calibri" panose="020F0502020204030204" pitchFamily="34" charset="0"/>
                <a:cs typeface="Times New Roman" panose="02020603050405020304" pitchFamily="18" charset="0"/>
              </a:rPr>
            </a:br>
            <a:br>
              <a:rPr lang="da-DK" sz="800" dirty="0">
                <a:solidFill>
                  <a:prstClr val="black"/>
                </a:solidFill>
                <a:latin typeface="Microsoft New Tai Lue"/>
                <a:ea typeface="Calibri" panose="020F0502020204030204" pitchFamily="34" charset="0"/>
                <a:cs typeface="Times New Roman" panose="02020603050405020304" pitchFamily="18" charset="0"/>
              </a:rPr>
            </a:br>
            <a:r>
              <a:rPr lang="da-DK" sz="800" dirty="0">
                <a:solidFill>
                  <a:prstClr val="black"/>
                </a:solidFill>
                <a:latin typeface="Microsoft New Tai Lue"/>
                <a:ea typeface="Calibri" panose="020F0502020204030204" pitchFamily="34" charset="0"/>
                <a:cs typeface="Times New Roman" panose="02020603050405020304" pitchFamily="18" charset="0"/>
              </a:rPr>
              <a:t>Mac-brugere m.fl. kan hente PowerPoint-skabelonerne på </a:t>
            </a: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a:t>
            </a:r>
            <a:b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skabeloner/powerpoint/</a:t>
            </a:r>
            <a:b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praesentationer/</a:t>
            </a:r>
            <a:endParaRPr lang="da-DK"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51" name="Text Box 48"/>
          <p:cNvSpPr txBox="1">
            <a:spLocks noChangeArrowheads="1"/>
          </p:cNvSpPr>
          <p:nvPr userDrawn="1"/>
        </p:nvSpPr>
        <p:spPr bwMode="auto">
          <a:xfrm>
            <a:off x="3435541" y="4201413"/>
            <a:ext cx="2340731" cy="146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Indsæt  din enheds navn (fx institut), sidenummer og dato</a:t>
            </a:r>
            <a:br>
              <a:rPr lang="da-DK" sz="1000" b="1" noProof="1">
                <a:solidFill>
                  <a:prstClr val="black"/>
                </a:solidFill>
                <a:latin typeface="Microsoft New Tai Lue"/>
                <a:cs typeface="Arial" panose="020B0604020202020204" pitchFamily="34" charset="0"/>
              </a:rPr>
            </a:br>
            <a:r>
              <a:rPr lang="da-DK" sz="800" b="1" dirty="0">
                <a:solidFill>
                  <a:prstClr val="black"/>
                </a:solidFill>
                <a:latin typeface="Microsoft New Tai Lue"/>
                <a:ea typeface="Calibri" panose="020F0502020204030204" pitchFamily="34" charset="0"/>
                <a:cs typeface="Times New Roman" panose="02020603050405020304" pitchFamily="18" charset="0"/>
              </a:rPr>
              <a:t>1. </a:t>
            </a:r>
            <a:r>
              <a:rPr lang="da-DK" sz="800" dirty="0">
                <a:solidFill>
                  <a:prstClr val="black"/>
                </a:solidFill>
                <a:latin typeface="Microsoft New Tai Lue"/>
                <a:ea typeface="Calibri" panose="020F0502020204030204" pitchFamily="34" charset="0"/>
                <a:cs typeface="Times New Roman" panose="02020603050405020304" pitchFamily="18" charset="0"/>
              </a:rPr>
              <a:t>Vælg </a:t>
            </a:r>
            <a:r>
              <a:rPr lang="da-DK" sz="800" b="1" dirty="0">
                <a:solidFill>
                  <a:prstClr val="black"/>
                </a:solidFill>
                <a:latin typeface="Microsoft New Tai Lue"/>
                <a:ea typeface="Calibri" panose="020F0502020204030204" pitchFamily="34" charset="0"/>
                <a:cs typeface="Times New Roman" panose="02020603050405020304" pitchFamily="18" charset="0"/>
              </a:rPr>
              <a:t>Indsæt </a:t>
            </a:r>
            <a:r>
              <a:rPr lang="da-DK" sz="800" dirty="0">
                <a:solidFill>
                  <a:prstClr val="black"/>
                </a:solidFill>
                <a:latin typeface="Microsoft New Tai Lue"/>
                <a:ea typeface="Calibri" panose="020F0502020204030204" pitchFamily="34" charset="0"/>
                <a:cs typeface="Times New Roman" panose="02020603050405020304" pitchFamily="18" charset="0"/>
              </a:rPr>
              <a:t>i topmenuen </a:t>
            </a:r>
          </a:p>
          <a:p>
            <a:pPr>
              <a:lnSpc>
                <a:spcPct val="90000"/>
              </a:lnSpc>
              <a:spcAft>
                <a:spcPts val="6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2. </a:t>
            </a:r>
            <a:r>
              <a:rPr lang="da-DK" sz="800" dirty="0">
                <a:solidFill>
                  <a:prstClr val="black"/>
                </a:solidFill>
                <a:latin typeface="Microsoft New Tai Lue"/>
                <a:ea typeface="Calibri" panose="020F0502020204030204" pitchFamily="34" charset="0"/>
                <a:cs typeface="Times New Roman" panose="02020603050405020304" pitchFamily="18" charset="0"/>
              </a:rPr>
              <a:t>Vælg </a:t>
            </a:r>
            <a:r>
              <a:rPr lang="da-DK" sz="800" b="1" dirty="0">
                <a:solidFill>
                  <a:prstClr val="black"/>
                </a:solidFill>
                <a:latin typeface="Microsoft New Tai Lue"/>
                <a:ea typeface="Calibri" panose="020F0502020204030204" pitchFamily="34" charset="0"/>
                <a:cs typeface="Times New Roman" panose="02020603050405020304" pitchFamily="18" charset="0"/>
              </a:rPr>
              <a:t>Sidehoved og Sidefod</a:t>
            </a:r>
          </a:p>
          <a:p>
            <a:pPr>
              <a:lnSpc>
                <a:spcPct val="90000"/>
              </a:lnSpc>
              <a:spcAft>
                <a:spcPts val="10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3. </a:t>
            </a:r>
            <a:r>
              <a:rPr lang="da-DK" sz="800" dirty="0">
                <a:solidFill>
                  <a:prstClr val="black"/>
                </a:solidFill>
                <a:latin typeface="Microsoft New Tai Lue"/>
                <a:ea typeface="Calibri" panose="020F0502020204030204" pitchFamily="34" charset="0"/>
                <a:cs typeface="Times New Roman" panose="02020603050405020304" pitchFamily="18" charset="0"/>
              </a:rPr>
              <a:t>Udfyld felterne</a:t>
            </a:r>
          </a:p>
          <a:p>
            <a:pPr>
              <a:lnSpc>
                <a:spcPct val="90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4. Vælg </a:t>
            </a:r>
            <a:r>
              <a:rPr lang="da-DK" sz="800" b="1" dirty="0">
                <a:solidFill>
                  <a:prstClr val="black"/>
                </a:solidFill>
                <a:latin typeface="Microsoft New Tai Lue"/>
                <a:ea typeface="Calibri" panose="020F0502020204030204" pitchFamily="34" charset="0"/>
                <a:cs typeface="Times New Roman" panose="02020603050405020304" pitchFamily="18" charset="0"/>
              </a:rPr>
              <a:t>Anvend på alle </a:t>
            </a:r>
            <a:r>
              <a:rPr lang="da-DK" sz="800" dirty="0">
                <a:solidFill>
                  <a:prstClr val="black"/>
                </a:solidFill>
                <a:latin typeface="Microsoft New Tai Lue"/>
                <a:ea typeface="Calibri" panose="020F0502020204030204" pitchFamily="34" charset="0"/>
                <a:cs typeface="Times New Roman" panose="02020603050405020304" pitchFamily="18" charset="0"/>
              </a:rPr>
              <a:t>- eller </a:t>
            </a:r>
            <a:r>
              <a:rPr lang="da-DK" sz="800" b="1" dirty="0">
                <a:solidFill>
                  <a:prstClr val="black"/>
                </a:solidFill>
                <a:latin typeface="Microsoft New Tai Lue"/>
                <a:ea typeface="Calibri" panose="020F0502020204030204" pitchFamily="34" charset="0"/>
                <a:cs typeface="Times New Roman" panose="02020603050405020304" pitchFamily="18" charset="0"/>
              </a:rPr>
              <a:t>Anvend</a:t>
            </a:r>
            <a:r>
              <a:rPr lang="da-DK" sz="800" dirty="0">
                <a:solidFill>
                  <a:prstClr val="black"/>
                </a:solidFill>
                <a:latin typeface="Microsoft New Tai Lue"/>
                <a:ea typeface="Calibri" panose="020F0502020204030204" pitchFamily="34" charset="0"/>
                <a:cs typeface="Times New Roman" panose="02020603050405020304" pitchFamily="18" charset="0"/>
              </a:rPr>
              <a:t>, hvis det kun skal være på et enkelt dias/slide</a:t>
            </a:r>
          </a:p>
          <a:p>
            <a:pPr>
              <a:lnSpc>
                <a:spcPct val="90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Oplysningerne placeres i højre side af den grå topbjælke.</a:t>
            </a:r>
          </a:p>
        </p:txBody>
      </p:sp>
      <p:sp>
        <p:nvSpPr>
          <p:cNvPr id="52" name="Text Box 48"/>
          <p:cNvSpPr txBox="1">
            <a:spLocks noChangeArrowheads="1"/>
          </p:cNvSpPr>
          <p:nvPr userDrawn="1"/>
        </p:nvSpPr>
        <p:spPr bwMode="auto">
          <a:xfrm>
            <a:off x="783168" y="5678671"/>
            <a:ext cx="25327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a-DK" sz="1000" b="1" noProof="1">
                <a:solidFill>
                  <a:prstClr val="black"/>
                </a:solidFill>
                <a:latin typeface="Microsoft New Tai Lue"/>
                <a:cs typeface="Arial" panose="020B0604020202020204" pitchFamily="34" charset="0"/>
              </a:rPr>
              <a:t>Lav nyt dias/slide (hhv. 2010- + 2013- og 2016-version) </a:t>
            </a:r>
          </a:p>
          <a:p>
            <a:pPr eaLnBrk="1" hangingPunct="1">
              <a:spcAft>
                <a:spcPts val="600"/>
              </a:spcAft>
              <a:defRPr/>
            </a:pP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Klik på </a:t>
            </a:r>
            <a:r>
              <a:rPr lang="da-DK" altLang="da-DK" sz="800" b="1" noProof="1">
                <a:solidFill>
                  <a:prstClr val="black"/>
                </a:solidFill>
                <a:latin typeface="Microsoft New Tai Lue"/>
                <a:cs typeface="Arial" panose="020B0604020202020204" pitchFamily="34" charset="0"/>
              </a:rPr>
              <a:t>Startside/Hjem</a:t>
            </a:r>
          </a:p>
        </p:txBody>
      </p:sp>
      <p:pic>
        <p:nvPicPr>
          <p:cNvPr id="53" name="Billede 40"/>
          <p:cNvPicPr>
            <a:picLocks noChangeAspect="1"/>
          </p:cNvPicPr>
          <p:nvPr userDrawn="1"/>
        </p:nvPicPr>
        <p:blipFill rotWithShape="1">
          <a:blip r:embed="rId3"/>
          <a:srcRect l="36944" r="2272" b="69429"/>
          <a:stretch/>
        </p:blipFill>
        <p:spPr>
          <a:xfrm>
            <a:off x="5543516" y="2940579"/>
            <a:ext cx="527221" cy="126627"/>
          </a:xfrm>
          <a:prstGeom prst="rect">
            <a:avLst/>
          </a:prstGeom>
        </p:spPr>
      </p:pic>
      <p:sp>
        <p:nvSpPr>
          <p:cNvPr id="54" name="Text Box 48"/>
          <p:cNvSpPr txBox="1">
            <a:spLocks noChangeArrowheads="1"/>
          </p:cNvSpPr>
          <p:nvPr userDrawn="1"/>
        </p:nvSpPr>
        <p:spPr bwMode="auto">
          <a:xfrm>
            <a:off x="3449387" y="2582331"/>
            <a:ext cx="216565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Diastype</a:t>
            </a: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Klik på </a:t>
            </a:r>
            <a:r>
              <a:rPr lang="da-DK" altLang="da-DK" sz="800" b="1" noProof="1">
                <a:solidFill>
                  <a:prstClr val="black"/>
                </a:solidFill>
                <a:latin typeface="Microsoft New Tai Lue"/>
                <a:cs typeface="Arial" panose="020B0604020202020204" pitchFamily="34" charset="0"/>
              </a:rPr>
              <a:t>Startside/Hjem</a:t>
            </a:r>
          </a:p>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da-DK" altLang="da-DK" sz="800" noProof="1">
                <a:solidFill>
                  <a:prstClr val="black"/>
                </a:solidFill>
                <a:latin typeface="Microsoft New Tai Lue"/>
                <a:cs typeface="Arial" panose="020B0604020202020204" pitchFamily="34" charset="0"/>
              </a:rPr>
              <a:t>Vælg </a:t>
            </a:r>
            <a:r>
              <a:rPr lang="da-DK" altLang="da-DK" sz="800" b="1" noProof="1">
                <a:solidFill>
                  <a:prstClr val="black"/>
                </a:solidFill>
                <a:latin typeface="Microsoft New Tai Lue"/>
                <a:cs typeface="Arial" panose="020B0604020202020204" pitchFamily="34" charset="0"/>
              </a:rPr>
              <a:t>Layout</a:t>
            </a:r>
            <a:r>
              <a:rPr lang="da-DK" altLang="da-DK" sz="800" noProof="1">
                <a:solidFill>
                  <a:prstClr val="black"/>
                </a:solidFill>
                <a:latin typeface="Microsoft New Tai Lue"/>
                <a:cs typeface="Arial" panose="020B0604020202020204" pitchFamily="34" charset="0"/>
              </a:rPr>
              <a:t> for at ændre dit nuværende dias/slide til et alternativt layout</a:t>
            </a:r>
          </a:p>
        </p:txBody>
      </p:sp>
      <p:sp>
        <p:nvSpPr>
          <p:cNvPr id="55" name="Text Box 48"/>
          <p:cNvSpPr txBox="1">
            <a:spLocks noChangeArrowheads="1"/>
          </p:cNvSpPr>
          <p:nvPr userDrawn="1"/>
        </p:nvSpPr>
        <p:spPr bwMode="auto">
          <a:xfrm>
            <a:off x="3435541" y="3571525"/>
            <a:ext cx="2179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Skrift</a:t>
            </a:r>
            <a:br>
              <a:rPr lang="da-DK" sz="1000" b="1" noProof="1">
                <a:solidFill>
                  <a:prstClr val="black"/>
                </a:solidFill>
                <a:latin typeface="Microsoft New Tai Lue"/>
                <a:cs typeface="Arial" panose="020B0604020202020204" pitchFamily="34" charset="0"/>
              </a:rPr>
            </a:br>
            <a:r>
              <a:rPr lang="da-DK" altLang="da-DK" sz="800" noProof="1">
                <a:solidFill>
                  <a:prstClr val="black"/>
                </a:solidFill>
                <a:latin typeface="Microsoft New Tai Lue"/>
                <a:cs typeface="Arial" panose="020B0604020202020204" pitchFamily="34" charset="0"/>
              </a:rPr>
              <a:t>KU Anvender skriften Microsoft New Tai Lue i PowerPoint.</a:t>
            </a:r>
          </a:p>
        </p:txBody>
      </p:sp>
      <p:sp>
        <p:nvSpPr>
          <p:cNvPr id="56" name="Text Box 48"/>
          <p:cNvSpPr txBox="1">
            <a:spLocks noChangeArrowheads="1"/>
          </p:cNvSpPr>
          <p:nvPr userDrawn="1"/>
        </p:nvSpPr>
        <p:spPr bwMode="auto">
          <a:xfrm>
            <a:off x="6318821" y="1627126"/>
            <a:ext cx="2179499" cy="19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da-DK" sz="1000" b="1" noProof="1">
                <a:solidFill>
                  <a:prstClr val="black"/>
                </a:solidFill>
                <a:latin typeface="Microsoft New Tai Lue"/>
                <a:cs typeface="Arial" panose="020B0604020202020204" pitchFamily="34" charset="0"/>
              </a:rPr>
              <a:t>Gitter- og hjælpelinjer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For at se gitter- og hjælpelinjer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da-DK" sz="800" noProof="1">
                <a:solidFill>
                  <a:prstClr val="black"/>
                </a:solidFill>
                <a:latin typeface="Microsoft New Tai Lue"/>
                <a:cs typeface="Arial" panose="020B0604020202020204" pitchFamily="34" charset="0"/>
              </a:rPr>
              <a:t>Klik på </a:t>
            </a:r>
            <a:r>
              <a:rPr lang="da-DK" sz="800" b="1" noProof="1">
                <a:solidFill>
                  <a:prstClr val="black"/>
                </a:solidFill>
                <a:latin typeface="Microsoft New Tai Lue"/>
                <a:cs typeface="Arial" panose="020B0604020202020204" pitchFamily="34" charset="0"/>
              </a:rPr>
              <a:t>Vis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Vælg </a:t>
            </a:r>
            <a:r>
              <a:rPr lang="da-DK" sz="800" b="1" noProof="1">
                <a:solidFill>
                  <a:prstClr val="black"/>
                </a:solidFill>
                <a:latin typeface="Microsoft New Tai Lue"/>
                <a:cs typeface="Arial" panose="020B0604020202020204" pitchFamily="34" charset="0"/>
              </a:rPr>
              <a:t>Gitterlinjer</a:t>
            </a:r>
            <a:r>
              <a:rPr lang="da-DK" sz="800" noProof="1">
                <a:solidFill>
                  <a:prstClr val="black"/>
                </a:solidFill>
                <a:latin typeface="Microsoft New Tai Lue"/>
                <a:cs typeface="Arial" panose="020B0604020202020204" pitchFamily="34" charset="0"/>
              </a:rPr>
              <a:t> og/eller </a:t>
            </a:r>
            <a:r>
              <a:rPr lang="da-DK" sz="800" b="1" noProof="1">
                <a:solidFill>
                  <a:prstClr val="black"/>
                </a:solidFill>
                <a:latin typeface="Microsoft New Tai Lue"/>
                <a:cs typeface="Arial" panose="020B0604020202020204" pitchFamily="34" charset="0"/>
              </a:rPr>
              <a:t>Hjælpelinjer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For at etablere flere gitter- og hjælpelinjer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da-DK" sz="800" noProof="1">
                <a:solidFill>
                  <a:prstClr val="black"/>
                </a:solidFill>
                <a:latin typeface="Microsoft New Tai Lue"/>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Hold </a:t>
            </a:r>
            <a:r>
              <a:rPr lang="da-DK" sz="800" b="1" noProof="1">
                <a:solidFill>
                  <a:prstClr val="black"/>
                </a:solidFill>
                <a:latin typeface="Microsoft New Tai Lue"/>
                <a:cs typeface="Arial" panose="020B0604020202020204" pitchFamily="34" charset="0"/>
              </a:rPr>
              <a:t>CTRL</a:t>
            </a:r>
            <a:r>
              <a:rPr lang="da-DK" sz="800" noProof="1">
                <a:solidFill>
                  <a:prstClr val="black"/>
                </a:solidFill>
                <a:latin typeface="Microsoft New Tai Lue"/>
                <a:cs typeface="Arial" panose="020B0604020202020204" pitchFamily="34" charset="0"/>
              </a:rPr>
              <a:t> nede, mens du flytter placeringen af den eksisterende linje (tilføjer en ny)</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da-DK" sz="800" noProof="1">
                <a:solidFill>
                  <a:prstClr val="black"/>
                </a:solidFill>
                <a:latin typeface="Microsoft New Tai Lue"/>
                <a:cs typeface="Arial" panose="020B0604020202020204" pitchFamily="34" charset="0"/>
              </a:rPr>
              <a:t>Tryk </a:t>
            </a:r>
            <a:r>
              <a:rPr lang="da-DK" sz="800" b="1" noProof="1">
                <a:solidFill>
                  <a:prstClr val="black"/>
                </a:solidFill>
                <a:latin typeface="Microsoft New Tai Lue"/>
                <a:cs typeface="Arial" panose="020B0604020202020204" pitchFamily="34" charset="0"/>
              </a:rPr>
              <a:t>Alt + F9</a:t>
            </a:r>
            <a:r>
              <a:rPr lang="da-DK" sz="800" noProof="1">
                <a:solidFill>
                  <a:prstClr val="black"/>
                </a:solidFill>
                <a:latin typeface="Microsoft New Tai Lue"/>
                <a:cs typeface="Arial" panose="020B0604020202020204" pitchFamily="34" charset="0"/>
              </a:rPr>
              <a:t> for hurtig visning af hjælpelinjer</a:t>
            </a:r>
          </a:p>
        </p:txBody>
      </p:sp>
      <p:sp>
        <p:nvSpPr>
          <p:cNvPr id="57" name="Text Box 48"/>
          <p:cNvSpPr txBox="1">
            <a:spLocks noChangeArrowheads="1"/>
          </p:cNvSpPr>
          <p:nvPr userDrawn="1"/>
        </p:nvSpPr>
        <p:spPr bwMode="auto">
          <a:xfrm>
            <a:off x="6305097" y="4141418"/>
            <a:ext cx="2179499"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Indsæt billede</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På layouts med billedholder: Klik på ikon og vælg </a:t>
            </a:r>
            <a:r>
              <a:rPr lang="da-DK" sz="800" b="1" noProof="1">
                <a:solidFill>
                  <a:prstClr val="black"/>
                </a:solidFill>
                <a:latin typeface="Microsoft New Tai Lue"/>
                <a:cs typeface="Arial" panose="020B0604020202020204" pitchFamily="34" charset="0"/>
              </a:rPr>
              <a:t>Indsæt</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Du kan hente KU-billeder, som er tilpasset og minimeret til henholdsvis 4:3- og 16:9-format via dette link:</a:t>
            </a:r>
            <a:br>
              <a:rPr lang="da-DK" sz="800"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 </a:t>
            </a:r>
            <a:r>
              <a:rPr lang="da-DK" sz="800" noProof="1">
                <a:solidFill>
                  <a:srgbClr val="42759B"/>
                </a:solidFill>
                <a:latin typeface="Microsoft New Tai Lue"/>
                <a:cs typeface="Arial" panose="020B0604020202020204" pitchFamily="34" charset="0"/>
                <a:hlinkClick r:id="rId4"/>
              </a:rPr>
              <a:t>http://image.ku.dk/lightbox/211/13407586855728741badb20/ </a:t>
            </a:r>
            <a:endParaRPr lang="da-DK" sz="800" noProof="1">
              <a:solidFill>
                <a:srgbClr val="42759B"/>
              </a:solidFill>
              <a:latin typeface="Microsoft New Tai Lue"/>
              <a:cs typeface="Arial" panose="020B0604020202020204" pitchFamily="34" charset="0"/>
            </a:endParaRP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Vælg slideshow-visning for at gøre linket aktivt.</a:t>
            </a:r>
          </a:p>
        </p:txBody>
      </p:sp>
      <p:sp>
        <p:nvSpPr>
          <p:cNvPr id="58" name="Text Box 48"/>
          <p:cNvSpPr txBox="1">
            <a:spLocks noChangeArrowheads="1"/>
          </p:cNvSpPr>
          <p:nvPr userDrawn="1"/>
        </p:nvSpPr>
        <p:spPr bwMode="auto">
          <a:xfrm>
            <a:off x="8922081" y="1640495"/>
            <a:ext cx="2179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Billedstørrelser</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De optimale billedstørrelser 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Gem billederne i 72 dpi og i ”jpg-medium-kvalitet”</a:t>
            </a:r>
          </a:p>
        </p:txBody>
      </p:sp>
      <p:sp>
        <p:nvSpPr>
          <p:cNvPr id="59" name="Text Box 48"/>
          <p:cNvSpPr txBox="1">
            <a:spLocks noChangeArrowheads="1"/>
          </p:cNvSpPr>
          <p:nvPr userDrawn="1"/>
        </p:nvSpPr>
        <p:spPr bwMode="auto">
          <a:xfrm>
            <a:off x="8922081" y="2720008"/>
            <a:ext cx="217949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Beskær billede</a:t>
            </a:r>
            <a:br>
              <a:rPr lang="da-DK" sz="1000" b="1" noProof="1">
                <a:solidFill>
                  <a:prstClr val="black"/>
                </a:solidFill>
                <a:latin typeface="Microsoft New Tai Lue"/>
                <a:cs typeface="Arial" panose="020B0604020202020204" pitchFamily="34" charset="0"/>
              </a:rPr>
            </a:br>
            <a:r>
              <a:rPr lang="da-DK" sz="800" b="1" noProof="1">
                <a:solidFill>
                  <a:prstClr val="black"/>
                </a:solidFill>
                <a:latin typeface="Microsoft New Tai Lue"/>
                <a:cs typeface="Arial" panose="020B0604020202020204" pitchFamily="34" charset="0"/>
              </a:rPr>
              <a:t>1</a:t>
            </a:r>
            <a:r>
              <a:rPr lang="da-DK" sz="800" noProof="1">
                <a:solidFill>
                  <a:prstClr val="black"/>
                </a:solidFill>
                <a:latin typeface="Microsoft New Tai Lue"/>
                <a:cs typeface="Arial" panose="020B0604020202020204" pitchFamily="34" charset="0"/>
              </a:rPr>
              <a:t>. Klik </a:t>
            </a:r>
            <a:r>
              <a:rPr lang="da-DK" sz="800" b="1" noProof="1">
                <a:solidFill>
                  <a:prstClr val="black"/>
                </a:solidFill>
                <a:latin typeface="Microsoft New Tai Lue"/>
                <a:cs typeface="Arial" panose="020B0604020202020204" pitchFamily="34" charset="0"/>
              </a:rPr>
              <a:t>Beskær</a:t>
            </a:r>
            <a:r>
              <a:rPr lang="da-DK" sz="800" noProof="1">
                <a:solidFill>
                  <a:prstClr val="black"/>
                </a:solidFill>
                <a:latin typeface="Microsoft New Tai Lue"/>
                <a:cs typeface="Arial" panose="020B0604020202020204" pitchFamily="34" charset="0"/>
              </a:rPr>
              <a:t> for at ændre billedets fokus/størrelse</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Ønsker du at skalere billedet, så hold </a:t>
            </a:r>
            <a:r>
              <a:rPr lang="da-DK" sz="800" b="1" noProof="1">
                <a:solidFill>
                  <a:prstClr val="black"/>
                </a:solidFill>
                <a:latin typeface="Microsoft New Tai Lue"/>
                <a:cs typeface="Arial" panose="020B0604020202020204" pitchFamily="34" charset="0"/>
              </a:rPr>
              <a:t>SHIFT</a:t>
            </a:r>
            <a:r>
              <a:rPr lang="da-DK" sz="800" noProof="1">
                <a:solidFill>
                  <a:prstClr val="black"/>
                </a:solidFill>
                <a:latin typeface="Microsoft New Tai Lue"/>
                <a:cs typeface="Arial" panose="020B0604020202020204" pitchFamily="34" charset="0"/>
              </a:rPr>
              <a:t>-knappen nede, mens du trækker i billedets hjørner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3. </a:t>
            </a:r>
            <a:r>
              <a:rPr lang="da-DK" sz="800" noProof="1">
                <a:solidFill>
                  <a:prstClr val="black"/>
                </a:solidFill>
                <a:latin typeface="Microsoft New Tai Lue"/>
                <a:cs typeface="Arial" panose="020B0604020202020204" pitchFamily="34" charset="0"/>
              </a:rPr>
              <a:t>Højreklik på billedet og vælg </a:t>
            </a:r>
            <a:r>
              <a:rPr lang="da-DK" sz="800" b="1" noProof="1">
                <a:solidFill>
                  <a:prstClr val="black"/>
                </a:solidFill>
                <a:latin typeface="Microsoft New Tai Lue"/>
                <a:cs typeface="Arial" panose="020B0604020202020204" pitchFamily="34" charset="0"/>
              </a:rPr>
              <a:t>Placer bagerst</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da-DK" sz="800" noProof="1">
                <a:solidFill>
                  <a:prstClr val="black"/>
                </a:solidFill>
                <a:latin typeface="Microsoft New Tai Lue"/>
                <a:cs typeface="Arial" panose="020B0604020202020204" pitchFamily="34" charset="0"/>
              </a:rPr>
              <a:t>Hvis du sletter billedet og indsætter et nyt, kan billedet lægge sig foran tekst og grafik. Hvis dette sker, skal du vælge billedet, højreklikke og vælge </a:t>
            </a:r>
            <a:r>
              <a:rPr lang="da-DK" sz="800" b="1" noProof="1">
                <a:solidFill>
                  <a:prstClr val="black"/>
                </a:solidFill>
                <a:latin typeface="Microsoft New Tai Lue"/>
                <a:cs typeface="Arial" panose="020B0604020202020204" pitchFamily="34" charset="0"/>
              </a:rPr>
              <a:t>Placer bagerst</a:t>
            </a:r>
          </a:p>
        </p:txBody>
      </p:sp>
      <p:sp>
        <p:nvSpPr>
          <p:cNvPr id="60" name="Text Box 48"/>
          <p:cNvSpPr txBox="1">
            <a:spLocks noChangeArrowheads="1"/>
          </p:cNvSpPr>
          <p:nvPr userDrawn="1"/>
        </p:nvSpPr>
        <p:spPr bwMode="auto">
          <a:xfrm>
            <a:off x="8922081" y="4765327"/>
            <a:ext cx="21794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Skabelonens farver</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Du kan vælge mellem en række farver til baggrunde og grafer.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Højreklik på den flade, du vil skifte farve på, og derefter malerbøtte-ikonet (Fyldfarve til figur)</a:t>
            </a:r>
          </a:p>
        </p:txBody>
      </p:sp>
      <p:sp>
        <p:nvSpPr>
          <p:cNvPr id="61" name="Text Box 48"/>
          <p:cNvSpPr txBox="1">
            <a:spLocks noChangeArrowheads="1"/>
          </p:cNvSpPr>
          <p:nvPr userDrawn="1"/>
        </p:nvSpPr>
        <p:spPr bwMode="auto">
          <a:xfrm>
            <a:off x="8922081" y="5815139"/>
            <a:ext cx="2179499"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Mere information</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Se designguiden på</a:t>
            </a:r>
            <a:br>
              <a:rPr lang="da-DK" sz="800" noProof="1">
                <a:solidFill>
                  <a:prstClr val="black"/>
                </a:solidFill>
                <a:latin typeface="Microsoft New Tai Lue"/>
                <a:cs typeface="Arial" panose="020B0604020202020204" pitchFamily="34" charset="0"/>
              </a:rPr>
            </a:br>
            <a:r>
              <a:rPr lang="da-DK" sz="800" noProof="1">
                <a:solidFill>
                  <a:srgbClr val="42759B"/>
                </a:solidFill>
                <a:latin typeface="Microsoft New Tai Lue"/>
                <a:cs typeface="Arial" panose="020B0604020202020204" pitchFamily="34" charset="0"/>
                <a:hlinkClick r:id="rId2"/>
              </a:rPr>
              <a:t>www.designguide.ku.dk/ku/</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skabeloner/powerpoint/</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praesentationer/</a:t>
            </a:r>
            <a:endParaRPr lang="da-DK" sz="800" noProof="1">
              <a:solidFill>
                <a:srgbClr val="42759B"/>
              </a:solidFill>
              <a:latin typeface="Microsoft New Tai Lue"/>
              <a:cs typeface="Arial" panose="020B0604020202020204" pitchFamily="34" charset="0"/>
            </a:endParaRPr>
          </a:p>
        </p:txBody>
      </p:sp>
      <p:pic>
        <p:nvPicPr>
          <p:cNvPr id="62" name="Billede 25"/>
          <p:cNvPicPr>
            <a:picLocks noChangeAspect="1"/>
          </p:cNvPicPr>
          <p:nvPr userDrawn="1"/>
        </p:nvPicPr>
        <p:blipFill>
          <a:blip r:embed="rId5"/>
          <a:stretch>
            <a:fillRect/>
          </a:stretch>
        </p:blipFill>
        <p:spPr>
          <a:xfrm>
            <a:off x="8357395" y="4201412"/>
            <a:ext cx="343103" cy="275280"/>
          </a:xfrm>
          <a:prstGeom prst="rect">
            <a:avLst/>
          </a:prstGeom>
        </p:spPr>
      </p:pic>
      <p:pic>
        <p:nvPicPr>
          <p:cNvPr id="63"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4" name="Billede 37"/>
          <p:cNvPicPr>
            <a:picLocks noChangeAspect="1"/>
          </p:cNvPicPr>
          <p:nvPr userDrawn="1"/>
        </p:nvPicPr>
        <p:blipFill>
          <a:blip r:embed="rId7"/>
          <a:stretch>
            <a:fillRect/>
          </a:stretch>
        </p:blipFill>
        <p:spPr>
          <a:xfrm>
            <a:off x="10989101" y="3187794"/>
            <a:ext cx="297496" cy="228843"/>
          </a:xfrm>
          <a:prstGeom prst="rect">
            <a:avLst/>
          </a:prstGeom>
        </p:spPr>
      </p:pic>
      <p:sp>
        <p:nvSpPr>
          <p:cNvPr id="65" name="Text Box 48"/>
          <p:cNvSpPr txBox="1">
            <a:spLocks noChangeArrowheads="1"/>
          </p:cNvSpPr>
          <p:nvPr userDrawn="1"/>
        </p:nvSpPr>
        <p:spPr bwMode="auto">
          <a:xfrm>
            <a:off x="3418757" y="1666130"/>
            <a:ext cx="23575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da-DK" altLang="da-DK" sz="800" noProof="1">
                <a:solidFill>
                  <a:prstClr val="black"/>
                </a:solidFill>
                <a:latin typeface="Microsoft New Tai Lue"/>
                <a:cs typeface="Arial" panose="020B0604020202020204" pitchFamily="34" charset="0"/>
              </a:rPr>
              <a:t>Under knappen </a:t>
            </a:r>
            <a:r>
              <a:rPr lang="da-DK" altLang="da-DK" sz="800" b="1" noProof="1">
                <a:solidFill>
                  <a:prstClr val="black"/>
                </a:solidFill>
                <a:latin typeface="Microsoft New Tai Lue"/>
                <a:cs typeface="Arial" panose="020B0604020202020204" pitchFamily="34" charset="0"/>
              </a:rPr>
              <a:t>Nyt dias/Nyt slide</a:t>
            </a:r>
            <a:r>
              <a:rPr lang="da-DK" altLang="da-DK" sz="800" noProof="1">
                <a:solidFill>
                  <a:prstClr val="black"/>
                </a:solidFill>
                <a:latin typeface="Microsoft New Tai Lue"/>
                <a:cs typeface="Arial" panose="020B0604020202020204" pitchFamily="34" charset="0"/>
              </a:rPr>
              <a:t>. Klik på øverste del af knappen for at oprette i et dias/slide magen til det markerede. Klik på nederste del for at se et udvalg af mulige layoutvalg</a:t>
            </a:r>
          </a:p>
        </p:txBody>
      </p:sp>
      <p:pic>
        <p:nvPicPr>
          <p:cNvPr id="66" name="Billede 39"/>
          <p:cNvPicPr>
            <a:picLocks noChangeAspect="1"/>
          </p:cNvPicPr>
          <p:nvPr userDrawn="1"/>
        </p:nvPicPr>
        <p:blipFill rotWithShape="1">
          <a:blip r:embed="rId3"/>
          <a:srcRect l="2931" r="60888"/>
          <a:stretch/>
        </p:blipFill>
        <p:spPr>
          <a:xfrm>
            <a:off x="5642162" y="1844050"/>
            <a:ext cx="313823" cy="418987"/>
          </a:xfrm>
          <a:prstGeom prst="rect">
            <a:avLst/>
          </a:prstGeom>
        </p:spPr>
      </p:pic>
      <p:sp>
        <p:nvSpPr>
          <p:cNvPr id="67" name="Freeform 10"/>
          <p:cNvSpPr>
            <a:spLocks noChangeAspect="1"/>
          </p:cNvSpPr>
          <p:nvPr userDrawn="1"/>
        </p:nvSpPr>
        <p:spPr>
          <a:xfrm rot="19800000">
            <a:off x="5872107" y="1900201"/>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black"/>
              </a:solidFill>
            </a:endParaRPr>
          </a:p>
        </p:txBody>
      </p:sp>
      <p:sp>
        <p:nvSpPr>
          <p:cNvPr id="68" name="Freeform 10"/>
          <p:cNvSpPr>
            <a:spLocks noChangeAspect="1"/>
          </p:cNvSpPr>
          <p:nvPr userDrawn="1"/>
        </p:nvSpPr>
        <p:spPr>
          <a:xfrm rot="19800000">
            <a:off x="5888552" y="2138155"/>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black"/>
              </a:solidFill>
            </a:endParaRPr>
          </a:p>
        </p:txBody>
      </p:sp>
    </p:spTree>
    <p:extLst>
      <p:ext uri="{BB962C8B-B14F-4D97-AF65-F5344CB8AC3E}">
        <p14:creationId xmlns:p14="http://schemas.microsoft.com/office/powerpoint/2010/main" val="277845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dirty="0"/>
              <a:t>Click to edit Master title style</a:t>
            </a:r>
            <a:endParaRPr lang="da-DK"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da-DK"/>
          </a:p>
        </p:txBody>
      </p:sp>
      <p:sp>
        <p:nvSpPr>
          <p:cNvPr id="4" name="Slide Number Placeholder 14"/>
          <p:cNvSpPr>
            <a:spLocks noGrp="1"/>
          </p:cNvSpPr>
          <p:nvPr>
            <p:ph type="sldNum" sz="quarter" idx="10"/>
          </p:nvPr>
        </p:nvSpPr>
        <p:spPr>
          <a:xfrm>
            <a:off x="1392767" y="6508755"/>
            <a:ext cx="2844800" cy="144463"/>
          </a:xfrm>
          <a:prstGeom prst="rect">
            <a:avLst/>
          </a:prstGeom>
        </p:spPr>
        <p:txBody>
          <a:bodyPr/>
          <a:lstStyle>
            <a:lvl1pPr>
              <a:defRPr/>
            </a:lvl1pPr>
          </a:lstStyle>
          <a:p>
            <a:pPr>
              <a:defRPr/>
            </a:pPr>
            <a:r>
              <a:rPr lang="da-DK">
                <a:solidFill>
                  <a:prstClr val="black"/>
                </a:solidFill>
              </a:rPr>
              <a:t>Dias </a:t>
            </a:r>
            <a:fld id="{49501AD7-0CDF-4973-A899-137382DF1055}" type="slidenum">
              <a:rPr lang="da-DK">
                <a:solidFill>
                  <a:prstClr val="black"/>
                </a:solidFill>
              </a:rPr>
              <a:pPr>
                <a:defRPr/>
              </a:pPr>
              <a:t>‹#›</a:t>
            </a:fld>
            <a:endParaRPr lang="da-DK">
              <a:solidFill>
                <a:prstClr val="black"/>
              </a:solidFill>
            </a:endParaRPr>
          </a:p>
        </p:txBody>
      </p:sp>
      <p:sp>
        <p:nvSpPr>
          <p:cNvPr id="5" name="Rectangle 29"/>
          <p:cNvSpPr>
            <a:spLocks noGrp="1" noChangeArrowheads="1"/>
          </p:cNvSpPr>
          <p:nvPr>
            <p:ph type="ftr" sz="quarter" idx="11"/>
          </p:nvPr>
        </p:nvSpPr>
        <p:spPr>
          <a:xfrm>
            <a:off x="3812120" y="-3175"/>
            <a:ext cx="8337549" cy="263525"/>
          </a:xfrm>
          <a:prstGeom prst="rect">
            <a:avLst/>
          </a:prstGeom>
          <a:ln/>
        </p:spPr>
        <p:txBody>
          <a:bodyPr/>
          <a:lstStyle>
            <a:lvl1pPr>
              <a:defRPr/>
            </a:lvl1pPr>
          </a:lstStyle>
          <a:p>
            <a:pPr>
              <a:defRPr/>
            </a:pPr>
            <a:r>
              <a:rPr lang="da-DK" dirty="0">
                <a:solidFill>
                  <a:prstClr val="black"/>
                </a:solidFill>
              </a:rPr>
              <a:t>Sustainability Science Centre</a:t>
            </a:r>
          </a:p>
        </p:txBody>
      </p:sp>
      <p:sp>
        <p:nvSpPr>
          <p:cNvPr id="6" name="Date Placeholder 22"/>
          <p:cNvSpPr>
            <a:spLocks noGrp="1"/>
          </p:cNvSpPr>
          <p:nvPr>
            <p:ph type="dt" sz="half" idx="12"/>
          </p:nvPr>
        </p:nvSpPr>
        <p:spPr>
          <a:xfrm>
            <a:off x="1392770" y="6350005"/>
            <a:ext cx="8769351" cy="144463"/>
          </a:xfrm>
          <a:prstGeom prst="rect">
            <a:avLst/>
          </a:prstGeom>
        </p:spPr>
        <p:txBody>
          <a:bodyPr/>
          <a:lstStyle>
            <a:lvl1pPr>
              <a:defRPr/>
            </a:lvl1pPr>
          </a:lstStyle>
          <a:p>
            <a:pPr>
              <a:defRPr/>
            </a:pPr>
            <a:r>
              <a:rPr lang="da-DK" dirty="0">
                <a:solidFill>
                  <a:prstClr val="black"/>
                </a:solidFill>
              </a:rPr>
              <a:t>02 November 2011</a:t>
            </a:r>
          </a:p>
        </p:txBody>
      </p:sp>
    </p:spTree>
    <p:extLst>
      <p:ext uri="{BB962C8B-B14F-4D97-AF65-F5344CB8AC3E}">
        <p14:creationId xmlns:p14="http://schemas.microsoft.com/office/powerpoint/2010/main" val="4167269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én bulletlist">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sz="3200" b="1" i="0" baseline="0">
                <a:solidFill>
                  <a:schemeClr val="tx1"/>
                </a:solidFill>
              </a:defRPr>
            </a:lvl1pPr>
          </a:lstStyle>
          <a:p>
            <a:pPr lvl="0"/>
            <a:r>
              <a:rPr lang="da-DK" dirty="0"/>
              <a:t>Klik for at tilføje overskrift</a:t>
            </a:r>
          </a:p>
        </p:txBody>
      </p:sp>
      <p:sp>
        <p:nvSpPr>
          <p:cNvPr id="3" name="Pladsholder til indhold 3"/>
          <p:cNvSpPr>
            <a:spLocks noGrp="1"/>
          </p:cNvSpPr>
          <p:nvPr>
            <p:ph idx="1" hasCustomPrompt="1"/>
          </p:nvPr>
        </p:nvSpPr>
        <p:spPr>
          <a:xfrm>
            <a:off x="588963" y="1628775"/>
            <a:ext cx="11012488" cy="4673600"/>
          </a:xfrm>
        </p:spPr>
        <p:txBody>
          <a:bodyPr vert="horz" lIns="0" tIns="0" rIns="0" bIns="0" rtlCol="0">
            <a:noAutofit/>
          </a:bodyPr>
          <a:lstStyle>
            <a:lvl1pPr marL="342900" indent="-342900">
              <a:buFont typeface="Arial" panose="020B0604020202020204" pitchFamily="34" charset="0"/>
              <a:buChar char="•"/>
              <a:defRPr lang="da-DK" sz="3200"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buFont typeface="Arial" panose="020B0604020202020204" pitchFamily="34" charset="0"/>
              <a:buChar char="•"/>
              <a:defRPr/>
            </a:lvl4pPr>
          </a:lstStyle>
          <a:p>
            <a:pPr lvl="0"/>
            <a:r>
              <a:rPr lang="da-DK" dirty="0"/>
              <a:t>Klik for at indsætte tekst</a:t>
            </a:r>
          </a:p>
          <a:p>
            <a:pPr lvl="1"/>
            <a:endParaRPr lang="da-DK" dirty="0"/>
          </a:p>
        </p:txBody>
      </p:sp>
      <p:sp>
        <p:nvSpPr>
          <p:cNvPr id="4" name="Pladsholder til dato 3"/>
          <p:cNvSpPr>
            <a:spLocks noGrp="1"/>
          </p:cNvSpPr>
          <p:nvPr>
            <p:ph type="dt" sz="half" idx="10"/>
          </p:nvPr>
        </p:nvSpPr>
        <p:spPr/>
        <p:txBody>
          <a:bodyPr/>
          <a:lstStyle/>
          <a:p>
            <a:fld id="{44775082-3ECA-430B-8AFE-6C0254841555}"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411748873"/>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7" y="260648"/>
            <a:ext cx="12192000" cy="695640"/>
          </a:xfrm>
          <a:prstGeom prst="rect">
            <a:avLst/>
          </a:prstGeom>
        </p:spPr>
      </p:pic>
      <p:sp>
        <p:nvSpPr>
          <p:cNvPr id="3" name="Content Placeholder 2"/>
          <p:cNvSpPr>
            <a:spLocks noGrp="1"/>
          </p:cNvSpPr>
          <p:nvPr>
            <p:ph idx="1"/>
          </p:nvPr>
        </p:nvSpPr>
        <p:spPr>
          <a:xfrm>
            <a:off x="609600" y="1340768"/>
            <a:ext cx="10972800" cy="4785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2776491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7" y="691823"/>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198"/>
            <a:ext cx="814976" cy="176797"/>
          </a:xfrm>
        </p:spPr>
        <p:txBody>
          <a:bodyPr/>
          <a:lstStyle>
            <a:lvl1pPr>
              <a:defRPr sz="133">
                <a:solidFill>
                  <a:schemeClr val="bg1"/>
                </a:solidFill>
              </a:defRPr>
            </a:lvl1pPr>
          </a:lstStyle>
          <a:p>
            <a:fld id="{05F63992-81DD-4E59-90FA-74361159722F}" type="datetime1">
              <a:rPr lang="en-GB" smtClean="0"/>
              <a:t>21/04/2024</a:t>
            </a:fld>
            <a:endParaRPr lang="en-GB" dirty="0"/>
          </a:p>
        </p:txBody>
      </p:sp>
      <p:sp>
        <p:nvSpPr>
          <p:cNvPr id="5" name="Pladsholder til sidefod 4"/>
          <p:cNvSpPr>
            <a:spLocks noGrp="1"/>
          </p:cNvSpPr>
          <p:nvPr>
            <p:ph type="ftr" sz="quarter" idx="11"/>
          </p:nvPr>
        </p:nvSpPr>
        <p:spPr>
          <a:xfrm>
            <a:off x="3236497" y="-385198"/>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98"/>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783173" y="4053600"/>
            <a:ext cx="4752447"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783173" y="3007291"/>
            <a:ext cx="4752447" cy="726435"/>
          </a:xfrm>
        </p:spPr>
        <p:txBody>
          <a:bodyPr rIns="0">
            <a:noAutofit/>
          </a:bodyPr>
          <a:lstStyle>
            <a:lvl1pPr marL="0" indent="0" algn="l">
              <a:lnSpc>
                <a:spcPct val="100000"/>
              </a:lnSpc>
              <a:buNone/>
              <a:defRPr sz="2400"/>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783173" y="1020203"/>
            <a:ext cx="4752447"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1214926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685750" rtl="0" eaLnBrk="1" latinLnBrk="0" hangingPunct="1">
              <a:lnSpc>
                <a:spcPct val="90000"/>
              </a:lnSpc>
              <a:spcBef>
                <a:spcPts val="751"/>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10329111" y="-385198"/>
            <a:ext cx="814976" cy="176797"/>
          </a:xfrm>
        </p:spPr>
        <p:txBody>
          <a:bodyPr/>
          <a:lstStyle>
            <a:lvl1pPr>
              <a:defRPr sz="133">
                <a:solidFill>
                  <a:schemeClr val="bg1"/>
                </a:solidFill>
              </a:defRPr>
            </a:lvl1pPr>
          </a:lstStyle>
          <a:p>
            <a:fld id="{94BAEE1E-B5FD-4740-ACDA-6CAFC8D24650}" type="datetime1">
              <a:rPr lang="en-GB" smtClean="0"/>
              <a:t>21/04/2024</a:t>
            </a:fld>
            <a:endParaRPr lang="en-GB" dirty="0"/>
          </a:p>
        </p:txBody>
      </p:sp>
      <p:sp>
        <p:nvSpPr>
          <p:cNvPr id="5" name="Pladsholder til sidefod 4"/>
          <p:cNvSpPr>
            <a:spLocks noGrp="1"/>
          </p:cNvSpPr>
          <p:nvPr>
            <p:ph type="ftr" sz="quarter" idx="11"/>
          </p:nvPr>
        </p:nvSpPr>
        <p:spPr>
          <a:xfrm>
            <a:off x="3236497" y="-385198"/>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98"/>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7"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hasCustomPrompt="1"/>
          </p:nvPr>
        </p:nvSpPr>
        <p:spPr>
          <a:xfrm>
            <a:off x="783173" y="4042705"/>
            <a:ext cx="475123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783167" y="2610943"/>
            <a:ext cx="475123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5199998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6243637" y="691823"/>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162"/>
            <a:ext cx="814976" cy="176797"/>
          </a:xfrm>
        </p:spPr>
        <p:txBody>
          <a:bodyPr/>
          <a:lstStyle>
            <a:lvl1pPr>
              <a:defRPr sz="133">
                <a:solidFill>
                  <a:schemeClr val="bg1"/>
                </a:solidFill>
              </a:defRPr>
            </a:lvl1pPr>
          </a:lstStyle>
          <a:p>
            <a:fld id="{5EC0A1D8-3ABB-4543-BDE4-494CA30745CE}" type="datetime1">
              <a:rPr lang="en-GB" smtClean="0"/>
              <a:t>21/04/2024</a:t>
            </a:fld>
            <a:endParaRPr lang="en-GB" dirty="0"/>
          </a:p>
        </p:txBody>
      </p:sp>
      <p:sp>
        <p:nvSpPr>
          <p:cNvPr id="5" name="Pladsholder til sidefod 4"/>
          <p:cNvSpPr>
            <a:spLocks noGrp="1"/>
          </p:cNvSpPr>
          <p:nvPr>
            <p:ph type="ftr" sz="quarter" idx="11"/>
          </p:nvPr>
        </p:nvSpPr>
        <p:spPr>
          <a:xfrm>
            <a:off x="3236497" y="-385162"/>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62"/>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6741001" y="4053600"/>
            <a:ext cx="466572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741002" y="3007291"/>
            <a:ext cx="4665721" cy="726435"/>
          </a:xfrm>
        </p:spPr>
        <p:txBody>
          <a:bodyPr rIns="0">
            <a:noAutofit/>
          </a:bodyPr>
          <a:lstStyle>
            <a:lvl1pPr marL="0" indent="0" algn="l">
              <a:lnSpc>
                <a:spcPct val="100000"/>
              </a:lnSpc>
              <a:buNone/>
              <a:defRPr sz="2400" baseline="0"/>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6741003" y="1020203"/>
            <a:ext cx="468265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6737762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10329111" y="-385198"/>
            <a:ext cx="814976" cy="176797"/>
          </a:xfrm>
        </p:spPr>
        <p:txBody>
          <a:bodyPr/>
          <a:lstStyle>
            <a:lvl1pPr>
              <a:defRPr sz="133">
                <a:solidFill>
                  <a:schemeClr val="bg1"/>
                </a:solidFill>
              </a:defRPr>
            </a:lvl1pPr>
          </a:lstStyle>
          <a:p>
            <a:fld id="{228DFFFC-8FEB-49C6-9D0D-E0BD92A86F5F}" type="datetime1">
              <a:rPr lang="en-GB" smtClean="0"/>
              <a:t>21/04/2024</a:t>
            </a:fld>
            <a:endParaRPr lang="en-GB" dirty="0"/>
          </a:p>
        </p:txBody>
      </p:sp>
      <p:sp>
        <p:nvSpPr>
          <p:cNvPr id="5" name="Pladsholder til sidefod 4"/>
          <p:cNvSpPr>
            <a:spLocks noGrp="1"/>
          </p:cNvSpPr>
          <p:nvPr>
            <p:ph type="ftr" sz="quarter" idx="11"/>
          </p:nvPr>
        </p:nvSpPr>
        <p:spPr>
          <a:xfrm>
            <a:off x="3236497" y="-385198"/>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98"/>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hasCustomPrompt="1"/>
          </p:nvPr>
        </p:nvSpPr>
        <p:spPr>
          <a:xfrm>
            <a:off x="6739207" y="4053600"/>
            <a:ext cx="4667519"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6739209" y="2610943"/>
            <a:ext cx="4684449"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1957529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198"/>
            <a:ext cx="814976" cy="176797"/>
          </a:xfrm>
        </p:spPr>
        <p:txBody>
          <a:bodyPr/>
          <a:lstStyle>
            <a:lvl1pPr>
              <a:defRPr sz="133">
                <a:solidFill>
                  <a:schemeClr val="bg1"/>
                </a:solidFill>
              </a:defRPr>
            </a:lvl1pPr>
          </a:lstStyle>
          <a:p>
            <a:fld id="{FA633E42-BD66-4E16-AB4B-D4F73B67BBBB}" type="datetime1">
              <a:rPr lang="en-GB" smtClean="0"/>
              <a:t>21/04/2024</a:t>
            </a:fld>
            <a:endParaRPr lang="en-GB" dirty="0"/>
          </a:p>
        </p:txBody>
      </p:sp>
      <p:sp>
        <p:nvSpPr>
          <p:cNvPr id="5" name="Pladsholder til sidefod 4"/>
          <p:cNvSpPr>
            <a:spLocks noGrp="1"/>
          </p:cNvSpPr>
          <p:nvPr>
            <p:ph type="ftr" sz="quarter" idx="11"/>
          </p:nvPr>
        </p:nvSpPr>
        <p:spPr>
          <a:xfrm>
            <a:off x="3236497" y="-385198"/>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98"/>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7" y="691823"/>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37" name="Undertitel 2"/>
          <p:cNvSpPr>
            <a:spLocks noGrp="1"/>
          </p:cNvSpPr>
          <p:nvPr>
            <p:ph type="subTitle" idx="1" hasCustomPrompt="1"/>
          </p:nvPr>
        </p:nvSpPr>
        <p:spPr>
          <a:xfrm>
            <a:off x="783173" y="3007291"/>
            <a:ext cx="4752447" cy="726435"/>
          </a:xfrm>
        </p:spPr>
        <p:txBody>
          <a:bodyPr rIns="0">
            <a:noAutofit/>
          </a:bodyPr>
          <a:lstStyle>
            <a:lvl1pPr marL="0" indent="0" algn="l">
              <a:lnSpc>
                <a:spcPct val="100000"/>
              </a:lnSpc>
              <a:buNone/>
              <a:defRPr sz="2400"/>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783173" y="4053600"/>
            <a:ext cx="4752447"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783173" y="1020203"/>
            <a:ext cx="4752447"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7064360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198"/>
            <a:ext cx="814976" cy="176797"/>
          </a:xfrm>
        </p:spPr>
        <p:txBody>
          <a:bodyPr/>
          <a:lstStyle>
            <a:lvl1pPr>
              <a:defRPr sz="133">
                <a:solidFill>
                  <a:schemeClr val="bg1"/>
                </a:solidFill>
              </a:defRPr>
            </a:lvl1pPr>
          </a:lstStyle>
          <a:p>
            <a:fld id="{D0A47663-4FC2-4F88-9BD5-092FD898EE9B}" type="datetime1">
              <a:rPr lang="en-GB" smtClean="0"/>
              <a:t>21/04/2024</a:t>
            </a:fld>
            <a:endParaRPr lang="en-GB" dirty="0"/>
          </a:p>
        </p:txBody>
      </p:sp>
      <p:sp>
        <p:nvSpPr>
          <p:cNvPr id="5" name="Pladsholder til sidefod 4"/>
          <p:cNvSpPr>
            <a:spLocks noGrp="1"/>
          </p:cNvSpPr>
          <p:nvPr>
            <p:ph type="ftr" sz="quarter" idx="11"/>
          </p:nvPr>
        </p:nvSpPr>
        <p:spPr>
          <a:xfrm>
            <a:off x="3236497" y="-385198"/>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9" y="-385198"/>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7"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hasCustomPrompt="1"/>
          </p:nvPr>
        </p:nvSpPr>
        <p:spPr>
          <a:xfrm>
            <a:off x="783173" y="4053600"/>
            <a:ext cx="4751233"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783167" y="2610943"/>
            <a:ext cx="475123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2455867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74" y="1635126"/>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1221675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4" y="619125"/>
            <a:ext cx="10623551" cy="865188"/>
          </a:xfrm>
        </p:spPr>
        <p:txBody>
          <a:bodyPr/>
          <a:lstStyle/>
          <a:p>
            <a:r>
              <a:rPr lang="en-GB" dirty="0"/>
              <a:t>Click to add title</a:t>
            </a:r>
          </a:p>
        </p:txBody>
      </p:sp>
      <p:sp>
        <p:nvSpPr>
          <p:cNvPr id="3" name="Pladsholder til indhold 2"/>
          <p:cNvSpPr>
            <a:spLocks noGrp="1"/>
          </p:cNvSpPr>
          <p:nvPr>
            <p:ph sz="half" idx="1" hasCustomPrompt="1"/>
          </p:nvPr>
        </p:nvSpPr>
        <p:spPr>
          <a:xfrm>
            <a:off x="783175" y="1633539"/>
            <a:ext cx="5164329"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6680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5" y="1635129"/>
            <a:ext cx="516307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5" y="619125"/>
            <a:ext cx="10623551"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783174" y="1635129"/>
            <a:ext cx="5176649"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523055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1"/>
        </a:solidFill>
        <a:effectLst/>
      </p:bgPr>
    </p:bg>
    <p:spTree>
      <p:nvGrpSpPr>
        <p:cNvPr id="1" name=""/>
        <p:cNvGrpSpPr/>
        <p:nvPr/>
      </p:nvGrpSpPr>
      <p:grpSpPr>
        <a:xfrm>
          <a:off x="0" y="0"/>
          <a:ext cx="0" cy="0"/>
          <a:chOff x="0" y="0"/>
          <a:chExt cx="0" cy="0"/>
        </a:xfrm>
      </p:grpSpPr>
      <p:sp>
        <p:nvSpPr>
          <p:cNvPr id="10" name="Tekstfelt 8">
            <a:extLst>
              <a:ext uri="{FF2B5EF4-FFF2-40B4-BE49-F238E27FC236}">
                <a16:creationId xmlns:a16="http://schemas.microsoft.com/office/drawing/2014/main" id="{3E866D85-79EE-184D-80E1-3ED545621736}"/>
              </a:ext>
            </a:extLst>
          </p:cNvPr>
          <p:cNvSpPr txBox="1"/>
          <p:nvPr userDrawn="1"/>
        </p:nvSpPr>
        <p:spPr>
          <a:xfrm>
            <a:off x="421280" y="612884"/>
            <a:ext cx="1167618" cy="871429"/>
          </a:xfrm>
          <a:prstGeom prst="rect">
            <a:avLst/>
          </a:prstGeom>
          <a:noFill/>
        </p:spPr>
        <p:txBody>
          <a:bodyPr wrap="square" rtlCol="0">
            <a:noAutofit/>
          </a:bodyPr>
          <a:lstStyle/>
          <a:p>
            <a:r>
              <a:rPr lang="da-DK" sz="15000" b="1" dirty="0">
                <a:solidFill>
                  <a:schemeClr val="tx1"/>
                </a:solidFill>
              </a:rPr>
              <a:t>”</a:t>
            </a:r>
          </a:p>
        </p:txBody>
      </p:sp>
      <p:sp>
        <p:nvSpPr>
          <p:cNvPr id="11" name="Pladsholder til tekst 9">
            <a:extLst>
              <a:ext uri="{FF2B5EF4-FFF2-40B4-BE49-F238E27FC236}">
                <a16:creationId xmlns:a16="http://schemas.microsoft.com/office/drawing/2014/main" id="{1B53F7DA-513D-4E4A-A901-E83A56F29ACB}"/>
              </a:ext>
            </a:extLst>
          </p:cNvPr>
          <p:cNvSpPr>
            <a:spLocks noGrp="1"/>
          </p:cNvSpPr>
          <p:nvPr>
            <p:ph type="body" sz="quarter" idx="15" hasCustomPrompt="1"/>
          </p:nvPr>
        </p:nvSpPr>
        <p:spPr>
          <a:xfrm>
            <a:off x="588963" y="1628775"/>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tx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da-DK" dirty="0"/>
              <a:t>Klik for at tilføje tekst</a:t>
            </a:r>
          </a:p>
        </p:txBody>
      </p:sp>
      <p:sp>
        <p:nvSpPr>
          <p:cNvPr id="12" name="Pladsholder til tekst 14">
            <a:extLst>
              <a:ext uri="{FF2B5EF4-FFF2-40B4-BE49-F238E27FC236}">
                <a16:creationId xmlns:a16="http://schemas.microsoft.com/office/drawing/2014/main" id="{E095D626-8544-1B49-AD85-894AF4011815}"/>
              </a:ext>
            </a:extLst>
          </p:cNvPr>
          <p:cNvSpPr>
            <a:spLocks noGrp="1"/>
          </p:cNvSpPr>
          <p:nvPr>
            <p:ph type="body" sz="quarter" idx="13" hasCustomPrompt="1"/>
          </p:nvPr>
        </p:nvSpPr>
        <p:spPr>
          <a:xfrm>
            <a:off x="590400" y="5934971"/>
            <a:ext cx="11012400" cy="367404"/>
          </a:xfrm>
        </p:spPr>
        <p:txBody>
          <a:bodyPr anchor="b" anchorCtr="0">
            <a:noAutofit/>
          </a:bodyPr>
          <a:lstStyle>
            <a:lvl1pPr marL="0" indent="0">
              <a:spcBef>
                <a:spcPts val="500"/>
              </a:spcBef>
              <a:buNone/>
              <a:defRPr sz="2400" b="0" baseline="0">
                <a:solidFill>
                  <a:schemeClr val="tx1"/>
                </a:solidFill>
              </a:defRPr>
            </a:lvl1pPr>
          </a:lstStyle>
          <a:p>
            <a:pPr lvl="0"/>
            <a:r>
              <a:rPr lang="da-DK" dirty="0"/>
              <a:t>Navn, kilde</a:t>
            </a:r>
          </a:p>
        </p:txBody>
      </p:sp>
      <p:sp>
        <p:nvSpPr>
          <p:cNvPr id="4" name="Pladsholder til dato 3"/>
          <p:cNvSpPr>
            <a:spLocks noGrp="1"/>
          </p:cNvSpPr>
          <p:nvPr>
            <p:ph type="dt" sz="half" idx="10"/>
          </p:nvPr>
        </p:nvSpPr>
        <p:spPr/>
        <p:txBody>
          <a:bodyPr/>
          <a:lstStyle/>
          <a:p>
            <a:fld id="{F9B52271-5E3D-4E06-BC0A-7C1022408CCC}"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809868431"/>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74" y="1635125"/>
            <a:ext cx="10623551"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5" y="619125"/>
            <a:ext cx="10623551"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05662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6243637" y="4903569"/>
            <a:ext cx="5948363" cy="1398808"/>
          </a:xfrm>
          <a:solidFill>
            <a:srgbClr val="A31D20">
              <a:alpha val="95000"/>
            </a:srgbClr>
          </a:solidFill>
        </p:spPr>
        <p:txBody>
          <a:bodyPr lIns="252000" tIns="144000" rIns="540000" bIns="144000" anchor="t" anchorCtr="0"/>
          <a:lstStyle>
            <a:lvl1pPr marL="0" marR="0" indent="0" algn="l" defTabSz="68575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9609085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1" y="4903569"/>
            <a:ext cx="5948363" cy="1398808"/>
          </a:xfrm>
          <a:solidFill>
            <a:srgbClr val="A31D20">
              <a:alpha val="95000"/>
            </a:srgbClr>
          </a:solidFill>
        </p:spPr>
        <p:txBody>
          <a:bodyPr lIns="576000" tIns="144000" rIns="252000" bIns="144000" anchor="t" anchorCtr="0"/>
          <a:lstStyle>
            <a:lvl1pPr marL="0" marR="0" indent="0" algn="l" defTabSz="68575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9305084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6243637" y="2036764"/>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35" indent="-271444">
              <a:tabLst/>
              <a:defRPr>
                <a:solidFill>
                  <a:schemeClr val="bg1"/>
                </a:solidFill>
              </a:defRPr>
            </a:lvl2pPr>
            <a:lvl3pPr marL="536535" indent="-271444">
              <a:defRPr sz="2000">
                <a:solidFill>
                  <a:schemeClr val="bg1"/>
                </a:solidFill>
              </a:defRPr>
            </a:lvl3pPr>
            <a:lvl4pPr marL="536535" indent="-271444">
              <a:defRPr sz="2000">
                <a:solidFill>
                  <a:schemeClr val="bg1"/>
                </a:solidFill>
              </a:defRPr>
            </a:lvl4pPr>
            <a:lvl5pPr marL="536535" indent="-271444">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011091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1" y="2036764"/>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35" indent="-271444">
              <a:defRPr>
                <a:solidFill>
                  <a:schemeClr val="bg1"/>
                </a:solidFill>
              </a:defRPr>
            </a:lvl2pPr>
            <a:lvl3pPr marL="536535" indent="-271444">
              <a:defRPr sz="2000">
                <a:solidFill>
                  <a:schemeClr val="bg1"/>
                </a:solidFill>
              </a:defRPr>
            </a:lvl3pPr>
            <a:lvl4pPr marL="536535" indent="-271444">
              <a:defRPr sz="2000">
                <a:solidFill>
                  <a:schemeClr val="bg1"/>
                </a:solidFill>
              </a:defRPr>
            </a:lvl4pPr>
            <a:lvl5pPr marL="536535" indent="-271444">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270216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783173" y="622301"/>
            <a:ext cx="10623551" cy="5681002"/>
          </a:xfrm>
          <a:noFill/>
        </p:spPr>
        <p:txBody>
          <a:bodyPr lIns="0" tIns="0" rIns="0" bIns="0"/>
          <a:lstStyle>
            <a:lvl1pPr marL="336922" indent="-336922" algn="l" defTabSz="68575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22" indent="-336922" algn="l" defTabSz="68575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22" indent="-336922" algn="l" defTabSz="68575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22" indent="-336922" algn="l" defTabSz="68575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22" indent="-336922" algn="l" defTabSz="68575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40422456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5" y="612886"/>
            <a:ext cx="1167620" cy="1823576"/>
          </a:xfrm>
          <a:prstGeom prst="rect">
            <a:avLst/>
          </a:prstGeom>
          <a:noFill/>
        </p:spPr>
        <p:txBody>
          <a:bodyPr wrap="square" rtlCol="0">
            <a:spAutoFit/>
          </a:bodyPr>
          <a:lstStyle/>
          <a:p>
            <a:r>
              <a:rPr lang="en-GB" sz="11250" b="1" dirty="0">
                <a:solidFill>
                  <a:schemeClr val="bg1"/>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783174" y="1633540"/>
            <a:ext cx="10623551" cy="4110037"/>
          </a:xfrm>
          <a:noFill/>
        </p:spPr>
        <p:txBody>
          <a:bodyPr lIns="0" tIns="0" rIns="0" bIns="0" anchor="t" anchorCtr="0"/>
          <a:lstStyle>
            <a:lvl1pPr marL="0" indent="0" algn="l" defTabSz="68575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75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75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75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75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783174" y="5934971"/>
            <a:ext cx="10623551"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310584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783174" y="1633538"/>
            <a:ext cx="5158111" cy="4669764"/>
          </a:xfrm>
          <a:noFill/>
        </p:spPr>
        <p:txBody>
          <a:bodyPr lIns="0" tIns="0" rIns="0" bIns="0"/>
          <a:lstStyle>
            <a:lvl1pPr marL="0" indent="0" algn="r" defTabSz="68575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75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75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75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75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38351" y="1633538"/>
            <a:ext cx="5168372" cy="4669764"/>
          </a:xfrm>
          <a:noFill/>
        </p:spPr>
        <p:txBody>
          <a:bodyPr lIns="0" tIns="0" rIns="0" bIns="0"/>
          <a:lstStyle>
            <a:lvl1pPr marL="0" indent="0" algn="l" defTabSz="68575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75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75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75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75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783175" y="622303"/>
            <a:ext cx="10623551" cy="849313"/>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5424727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783174" y="1633539"/>
            <a:ext cx="10623551"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42846560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4" y="619125"/>
            <a:ext cx="10623551"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7787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606056-13C4-B341-9D8B-68EA38303651}"/>
              </a:ext>
            </a:extLst>
          </p:cNvPr>
          <p:cNvSpPr>
            <a:spLocks noGrp="1"/>
          </p:cNvSpPr>
          <p:nvPr>
            <p:ph type="body" sz="quarter" idx="13" hasCustomPrompt="1"/>
          </p:nvPr>
        </p:nvSpPr>
        <p:spPr>
          <a:xfrm>
            <a:off x="0" y="2527812"/>
            <a:ext cx="12192000" cy="955506"/>
          </a:xfrm>
          <a:noFill/>
        </p:spPr>
        <p:txBody>
          <a:bodyPr anchor="b" anchorCtr="0"/>
          <a:lstStyle>
            <a:lvl1pPr marL="0" indent="0" algn="ctr">
              <a:buFontTx/>
              <a:buNone/>
              <a:defRPr sz="6600" b="1" baseline="0">
                <a:solidFill>
                  <a:schemeClr val="tx1"/>
                </a:solidFill>
              </a:defRPr>
            </a:lvl1pPr>
          </a:lstStyle>
          <a:p>
            <a:pPr lvl="0"/>
            <a:r>
              <a:rPr lang="da-DK" dirty="0"/>
              <a:t>Klik for at indsætte tekst</a:t>
            </a:r>
          </a:p>
        </p:txBody>
      </p:sp>
      <p:sp>
        <p:nvSpPr>
          <p:cNvPr id="10" name="Text Placeholder 4">
            <a:extLst>
              <a:ext uri="{FF2B5EF4-FFF2-40B4-BE49-F238E27FC236}">
                <a16:creationId xmlns:a16="http://schemas.microsoft.com/office/drawing/2014/main" id="{9FA67884-B97F-CB46-AABC-75F5273BB984}"/>
              </a:ext>
            </a:extLst>
          </p:cNvPr>
          <p:cNvSpPr>
            <a:spLocks noGrp="1"/>
          </p:cNvSpPr>
          <p:nvPr>
            <p:ph type="body" sz="quarter" idx="15" hasCustomPrompt="1"/>
          </p:nvPr>
        </p:nvSpPr>
        <p:spPr>
          <a:xfrm>
            <a:off x="0" y="3559852"/>
            <a:ext cx="12192000" cy="955506"/>
          </a:xfrm>
          <a:noFill/>
        </p:spPr>
        <p:txBody>
          <a:bodyPr/>
          <a:lstStyle>
            <a:lvl1pPr marL="0" indent="0" algn="ctr">
              <a:buFontTx/>
              <a:buNone/>
              <a:defRPr sz="6600" b="0" baseline="0">
                <a:solidFill>
                  <a:schemeClr val="tx1"/>
                </a:solidFill>
              </a:defRPr>
            </a:lvl1pPr>
          </a:lstStyle>
          <a:p>
            <a:pPr lvl="0"/>
            <a:r>
              <a:rPr lang="da-DK" dirty="0"/>
              <a:t>Klik for at indsætte tekst</a:t>
            </a:r>
          </a:p>
        </p:txBody>
      </p:sp>
      <p:sp>
        <p:nvSpPr>
          <p:cNvPr id="4" name="Pladsholder til dato 3"/>
          <p:cNvSpPr>
            <a:spLocks noGrp="1"/>
          </p:cNvSpPr>
          <p:nvPr>
            <p:ph type="dt" sz="half" idx="10"/>
          </p:nvPr>
        </p:nvSpPr>
        <p:spPr/>
        <p:txBody>
          <a:bodyPr/>
          <a:lstStyle/>
          <a:p>
            <a:fld id="{1E1593FE-D5FA-4E0E-8FFF-8F10D57A1EC1}"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885453114"/>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8999376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31160106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091A926C-488A-4E3E-9C21-57CAA120E114}" type="slidenum">
              <a:rPr lang="en-GB" smtClean="0"/>
              <a:pPr/>
              <a:t>‹#›</a:t>
            </a:fld>
            <a:endParaRPr lang="en-GB" dirty="0"/>
          </a:p>
        </p:txBody>
      </p:sp>
      <p:sp>
        <p:nvSpPr>
          <p:cNvPr id="5" name="Date Placeholder 4"/>
          <p:cNvSpPr>
            <a:spLocks noGrp="1"/>
          </p:cNvSpPr>
          <p:nvPr>
            <p:ph type="dt" sz="half" idx="12"/>
          </p:nvPr>
        </p:nvSpPr>
        <p:spPr/>
        <p:txBody>
          <a:bodyPr/>
          <a:lstStyle/>
          <a:p>
            <a:fld id="{78B939E7-E8BE-4EDC-A4C7-4CF4D90B066E}" type="datetime1">
              <a:rPr lang="en-GB" smtClean="0"/>
              <a:t>21/04/2024</a:t>
            </a:fld>
            <a:endParaRPr lang="en-GB" dirty="0"/>
          </a:p>
        </p:txBody>
      </p:sp>
    </p:spTree>
    <p:extLst>
      <p:ext uri="{BB962C8B-B14F-4D97-AF65-F5344CB8AC3E}">
        <p14:creationId xmlns:p14="http://schemas.microsoft.com/office/powerpoint/2010/main" val="25193955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783174" y="619126"/>
            <a:ext cx="10623551"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783173" y="1640497"/>
            <a:ext cx="2333721" cy="321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a:t>
            </a:r>
            <a:r>
              <a:rPr lang="en-GB" sz="800" dirty="0">
                <a:effectLst/>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892" indent="-88892"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892" indent="-88892"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892" indent="-88892"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892" indent="-88892"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3427181" y="3966229"/>
            <a:ext cx="2340731" cy="17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endParaRPr lang="en-GB"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783168" y="5688886"/>
            <a:ext cx="25327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5543516" y="2896663"/>
            <a:ext cx="527221" cy="126627"/>
          </a:xfrm>
          <a:prstGeom prst="rect">
            <a:avLst/>
          </a:prstGeom>
        </p:spPr>
      </p:pic>
      <p:sp>
        <p:nvSpPr>
          <p:cNvPr id="50" name="Text Box 48"/>
          <p:cNvSpPr txBox="1">
            <a:spLocks noChangeArrowheads="1"/>
          </p:cNvSpPr>
          <p:nvPr userDrawn="1"/>
        </p:nvSpPr>
        <p:spPr bwMode="auto">
          <a:xfrm>
            <a:off x="3427185" y="2582328"/>
            <a:ext cx="216565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3427181" y="3315093"/>
            <a:ext cx="2179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6318821" y="1627128"/>
            <a:ext cx="2179499" cy="18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6305097" y="4141421"/>
            <a:ext cx="217949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8922081" y="1640495"/>
            <a:ext cx="2179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8922081" y="2720009"/>
            <a:ext cx="21794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8922081" y="4765329"/>
            <a:ext cx="21794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8922081" y="5815139"/>
            <a:ext cx="2179499"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8357399" y="4201412"/>
            <a:ext cx="343103" cy="275280"/>
          </a:xfrm>
          <a:prstGeom prst="rect">
            <a:avLst/>
          </a:prstGeom>
        </p:spPr>
      </p:pic>
      <p:pic>
        <p:nvPicPr>
          <p:cNvPr id="59" name="Billede 36"/>
          <p:cNvPicPr>
            <a:picLocks noChangeAspect="1"/>
          </p:cNvPicPr>
          <p:nvPr userDrawn="1"/>
        </p:nvPicPr>
        <p:blipFill>
          <a:blip r:embed="rId6"/>
          <a:stretch>
            <a:fillRect/>
          </a:stretch>
        </p:blipFill>
        <p:spPr>
          <a:xfrm>
            <a:off x="10964719" y="2795378"/>
            <a:ext cx="384944" cy="275280"/>
          </a:xfrm>
          <a:prstGeom prst="rect">
            <a:avLst/>
          </a:prstGeom>
        </p:spPr>
      </p:pic>
      <p:pic>
        <p:nvPicPr>
          <p:cNvPr id="60" name="Billede 37"/>
          <p:cNvPicPr>
            <a:picLocks noChangeAspect="1"/>
          </p:cNvPicPr>
          <p:nvPr userDrawn="1"/>
        </p:nvPicPr>
        <p:blipFill>
          <a:blip r:embed="rId7"/>
          <a:stretch>
            <a:fillRect/>
          </a:stretch>
        </p:blipFill>
        <p:spPr>
          <a:xfrm>
            <a:off x="10989104" y="3187795"/>
            <a:ext cx="297497" cy="228843"/>
          </a:xfrm>
          <a:prstGeom prst="rect">
            <a:avLst/>
          </a:prstGeom>
        </p:spPr>
      </p:pic>
      <p:sp>
        <p:nvSpPr>
          <p:cNvPr id="61" name="Text Box 48"/>
          <p:cNvSpPr txBox="1">
            <a:spLocks noChangeArrowheads="1"/>
          </p:cNvSpPr>
          <p:nvPr userDrawn="1"/>
        </p:nvSpPr>
        <p:spPr bwMode="auto">
          <a:xfrm>
            <a:off x="3427181" y="1666132"/>
            <a:ext cx="23575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21"/>
          <p:cNvPicPr>
            <a:picLocks noChangeAspect="1"/>
          </p:cNvPicPr>
          <p:nvPr userDrawn="1"/>
        </p:nvPicPr>
        <p:blipFill>
          <a:blip r:embed="rId8"/>
          <a:stretch>
            <a:fillRect/>
          </a:stretch>
        </p:blipFill>
        <p:spPr>
          <a:xfrm>
            <a:off x="5695844" y="1743742"/>
            <a:ext cx="324249" cy="432989"/>
          </a:xfrm>
          <a:prstGeom prst="rect">
            <a:avLst/>
          </a:prstGeom>
        </p:spPr>
      </p:pic>
    </p:spTree>
    <p:extLst>
      <p:ext uri="{BB962C8B-B14F-4D97-AF65-F5344CB8AC3E}">
        <p14:creationId xmlns:p14="http://schemas.microsoft.com/office/powerpoint/2010/main" val="3688273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05F63992-81DD-4E59-90FA-74361159722F}" type="datetime1">
              <a:rPr lang="en-GB" smtClean="0"/>
              <a:t>21/04/2024</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8877357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685783" rtl="0" eaLnBrk="1" latinLnBrk="0" hangingPunct="1">
              <a:lnSpc>
                <a:spcPct val="90000"/>
              </a:lnSpc>
              <a:spcBef>
                <a:spcPts val="751"/>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94BAEE1E-B5FD-4740-ACDA-6CAFC8D24650}" type="datetime1">
              <a:rPr lang="en-GB" smtClean="0"/>
              <a:t>21/04/2024</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26" name="Pladsholder til tekst 14"/>
          <p:cNvSpPr>
            <a:spLocks noGrp="1"/>
          </p:cNvSpPr>
          <p:nvPr>
            <p:ph type="body" sz="quarter" idx="13" hasCustomPrompt="1"/>
          </p:nvPr>
        </p:nvSpPr>
        <p:spPr>
          <a:xfrm>
            <a:off x="783169" y="4042705"/>
            <a:ext cx="475123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5852429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6243637" y="691821"/>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164"/>
            <a:ext cx="814976" cy="176797"/>
          </a:xfrm>
        </p:spPr>
        <p:txBody>
          <a:bodyPr/>
          <a:lstStyle>
            <a:lvl1pPr>
              <a:defRPr sz="133">
                <a:solidFill>
                  <a:schemeClr val="bg1"/>
                </a:solidFill>
              </a:defRPr>
            </a:lvl1pPr>
          </a:lstStyle>
          <a:p>
            <a:fld id="{5EC0A1D8-3ABB-4543-BDE4-494CA30745CE}" type="datetime1">
              <a:rPr lang="en-GB" smtClean="0"/>
              <a:t>21/04/2024</a:t>
            </a:fld>
            <a:endParaRPr lang="en-GB" dirty="0"/>
          </a:p>
        </p:txBody>
      </p:sp>
      <p:sp>
        <p:nvSpPr>
          <p:cNvPr id="5" name="Pladsholder til sidefod 4"/>
          <p:cNvSpPr>
            <a:spLocks noGrp="1"/>
          </p:cNvSpPr>
          <p:nvPr>
            <p:ph type="ftr" sz="quarter" idx="11"/>
          </p:nvPr>
        </p:nvSpPr>
        <p:spPr>
          <a:xfrm>
            <a:off x="3236497" y="-385164"/>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164"/>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741000" y="3007291"/>
            <a:ext cx="4665721" cy="726435"/>
          </a:xfrm>
        </p:spPr>
        <p:txBody>
          <a:bodyPr rIns="0">
            <a:noAutofit/>
          </a:bodyPr>
          <a:lstStyle>
            <a:lvl1pPr marL="0" indent="0" algn="l">
              <a:lnSpc>
                <a:spcPct val="100000"/>
              </a:lnSpc>
              <a:buNone/>
              <a:defRPr sz="2400" baseline="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6740999" y="1020203"/>
            <a:ext cx="468265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812697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228DFFFC-8FEB-49C6-9D0D-E0BD92A86F5F}" type="datetime1">
              <a:rPr lang="en-GB" smtClean="0"/>
              <a:t>21/04/2024</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9" name="Pladsholder til tekst 14"/>
          <p:cNvSpPr>
            <a:spLocks noGrp="1"/>
          </p:cNvSpPr>
          <p:nvPr>
            <p:ph type="body" sz="quarter" idx="13" hasCustomPrompt="1"/>
          </p:nvPr>
        </p:nvSpPr>
        <p:spPr>
          <a:xfrm>
            <a:off x="6739204" y="4053600"/>
            <a:ext cx="4667517"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6739205" y="2610941"/>
            <a:ext cx="4684449"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1523312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FA633E42-BD66-4E16-AB4B-D4F73B67BBBB}" type="datetime1">
              <a:rPr lang="en-GB" smtClean="0"/>
              <a:t>21/04/2024</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37"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4115964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D0A47663-4FC2-4F88-9BD5-092FD898EE9B}" type="datetime1">
              <a:rPr lang="en-GB" smtClean="0"/>
              <a:t>21/04/2024</a:t>
            </a:fld>
            <a:endParaRPr lang="en-GB" dirty="0"/>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15" name="Pladsholder til tekst 14"/>
          <p:cNvSpPr>
            <a:spLocks noGrp="1"/>
          </p:cNvSpPr>
          <p:nvPr>
            <p:ph type="body" sz="quarter" idx="13" hasCustomPrompt="1"/>
          </p:nvPr>
        </p:nvSpPr>
        <p:spPr>
          <a:xfrm>
            <a:off x="783169" y="4053600"/>
            <a:ext cx="4751233"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651231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l">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DF7CB8-A29D-FD7D-E01C-9FA290029336}"/>
              </a:ext>
            </a:extLst>
          </p:cNvPr>
          <p:cNvSpPr>
            <a:spLocks noGrp="1" noChangeAspect="1"/>
          </p:cNvSpPr>
          <p:nvPr>
            <p:ph type="body" sz="quarter" idx="38" hasCustomPrompt="1"/>
          </p:nvPr>
        </p:nvSpPr>
        <p:spPr>
          <a:xfrm>
            <a:off x="593043" y="992701"/>
            <a:ext cx="1162800" cy="1162800"/>
          </a:xfrm>
          <a:prstGeom prst="ellipse">
            <a:avLst/>
          </a:prstGeom>
          <a:solidFill>
            <a:schemeClr val="tx1">
              <a:alpha val="20000"/>
            </a:schemeClr>
          </a:solidFill>
        </p:spPr>
        <p:txBody>
          <a:bodyPr tIns="72000" anchor="ctr" anchorCtr="0"/>
          <a:lstStyle>
            <a:lvl1pPr marL="0" indent="0" algn="ctr">
              <a:spcBef>
                <a:spcPts val="0"/>
              </a:spcBef>
              <a:buNone/>
              <a:defRPr sz="6000" b="1"/>
            </a:lvl1pPr>
          </a:lstStyle>
          <a:p>
            <a:pPr lvl="0"/>
            <a:r>
              <a:rPr lang="da-DK" dirty="0"/>
              <a:t>1</a:t>
            </a:r>
          </a:p>
        </p:txBody>
      </p:sp>
      <p:sp>
        <p:nvSpPr>
          <p:cNvPr id="9" name="Text Placeholder 8">
            <a:extLst>
              <a:ext uri="{FF2B5EF4-FFF2-40B4-BE49-F238E27FC236}">
                <a16:creationId xmlns:a16="http://schemas.microsoft.com/office/drawing/2014/main" id="{80999F43-7DCD-0386-4C37-C66F637D75F4}"/>
              </a:ext>
            </a:extLst>
          </p:cNvPr>
          <p:cNvSpPr>
            <a:spLocks noGrp="1"/>
          </p:cNvSpPr>
          <p:nvPr>
            <p:ph type="body" sz="quarter" idx="39" hasCustomPrompt="1"/>
          </p:nvPr>
        </p:nvSpPr>
        <p:spPr>
          <a:xfrm>
            <a:off x="1935309" y="992701"/>
            <a:ext cx="3590534" cy="1162800"/>
          </a:xfrm>
        </p:spPr>
        <p:txBody>
          <a:bodyPr anchor="ctr" anchorCtr="0"/>
          <a:lstStyle>
            <a:lvl1pPr marL="0" indent="0">
              <a:spcBef>
                <a:spcPts val="0"/>
              </a:spcBef>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da-DK" dirty="0"/>
              <a:t>Indsæt tekst</a:t>
            </a:r>
          </a:p>
        </p:txBody>
      </p:sp>
      <p:sp>
        <p:nvSpPr>
          <p:cNvPr id="13" name="Text Placeholder 12">
            <a:extLst>
              <a:ext uri="{FF2B5EF4-FFF2-40B4-BE49-F238E27FC236}">
                <a16:creationId xmlns:a16="http://schemas.microsoft.com/office/drawing/2014/main" id="{5A0FE321-409A-CB41-0D2F-3A239A66393D}"/>
              </a:ext>
            </a:extLst>
          </p:cNvPr>
          <p:cNvSpPr>
            <a:spLocks noGrp="1" noChangeAspect="1"/>
          </p:cNvSpPr>
          <p:nvPr>
            <p:ph type="body" sz="quarter" idx="40" hasCustomPrompt="1"/>
          </p:nvPr>
        </p:nvSpPr>
        <p:spPr>
          <a:xfrm>
            <a:off x="6092802" y="911224"/>
            <a:ext cx="1162800" cy="1162800"/>
          </a:xfrm>
          <a:prstGeom prst="ellipse">
            <a:avLst/>
          </a:prstGeom>
          <a:solidFill>
            <a:schemeClr val="tx1">
              <a:alpha val="20000"/>
            </a:schemeClr>
          </a:solidFill>
        </p:spPr>
        <p:txBody>
          <a:bodyPr tIns="72000" anchor="ctr" anchorCtr="0"/>
          <a:lstStyle>
            <a:lvl1pPr marL="0" indent="0" algn="ctr">
              <a:buNone/>
              <a:defRPr sz="6000" b="1"/>
            </a:lvl1pPr>
          </a:lstStyle>
          <a:p>
            <a:pPr lvl="0"/>
            <a:r>
              <a:rPr lang="da-DK" dirty="0"/>
              <a:t>2</a:t>
            </a:r>
          </a:p>
        </p:txBody>
      </p:sp>
      <p:sp>
        <p:nvSpPr>
          <p:cNvPr id="16" name="Text Placeholder 15">
            <a:extLst>
              <a:ext uri="{FF2B5EF4-FFF2-40B4-BE49-F238E27FC236}">
                <a16:creationId xmlns:a16="http://schemas.microsoft.com/office/drawing/2014/main" id="{E85D9037-4808-3FB4-8291-164C228C83E2}"/>
              </a:ext>
            </a:extLst>
          </p:cNvPr>
          <p:cNvSpPr>
            <a:spLocks noGrp="1"/>
          </p:cNvSpPr>
          <p:nvPr>
            <p:ph type="body" sz="quarter" idx="41" hasCustomPrompt="1"/>
          </p:nvPr>
        </p:nvSpPr>
        <p:spPr>
          <a:xfrm>
            <a:off x="7438265" y="911224"/>
            <a:ext cx="370582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18" name="Text Placeholder 17">
            <a:extLst>
              <a:ext uri="{FF2B5EF4-FFF2-40B4-BE49-F238E27FC236}">
                <a16:creationId xmlns:a16="http://schemas.microsoft.com/office/drawing/2014/main" id="{34F98610-1AA8-ED76-CB97-422A1761A39E}"/>
              </a:ext>
            </a:extLst>
          </p:cNvPr>
          <p:cNvSpPr>
            <a:spLocks noGrp="1"/>
          </p:cNvSpPr>
          <p:nvPr>
            <p:ph type="body" sz="quarter" idx="42" hasCustomPrompt="1"/>
          </p:nvPr>
        </p:nvSpPr>
        <p:spPr>
          <a:xfrm>
            <a:off x="2272868" y="240982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3</a:t>
            </a:r>
          </a:p>
        </p:txBody>
      </p:sp>
      <p:sp>
        <p:nvSpPr>
          <p:cNvPr id="20" name="Text Placeholder 19">
            <a:extLst>
              <a:ext uri="{FF2B5EF4-FFF2-40B4-BE49-F238E27FC236}">
                <a16:creationId xmlns:a16="http://schemas.microsoft.com/office/drawing/2014/main" id="{04C99C31-A019-EB05-99AD-9B5C4892C3E5}"/>
              </a:ext>
            </a:extLst>
          </p:cNvPr>
          <p:cNvSpPr>
            <a:spLocks noGrp="1"/>
          </p:cNvSpPr>
          <p:nvPr>
            <p:ph type="body" sz="quarter" idx="43" hasCustomPrompt="1"/>
          </p:nvPr>
        </p:nvSpPr>
        <p:spPr>
          <a:xfrm>
            <a:off x="3620656" y="2409825"/>
            <a:ext cx="3113087" cy="1162800"/>
          </a:xfrm>
        </p:spPr>
        <p:txBody>
          <a:bodyPr anchor="ctr" anchorCtr="0"/>
          <a:lstStyle>
            <a:lvl1pPr marL="0" indent="0">
              <a:lnSpc>
                <a:spcPct val="100000"/>
              </a:lnSpc>
              <a:spcBef>
                <a:spcPts val="0"/>
              </a:spcBef>
              <a:spcAft>
                <a:spcPts val="0"/>
              </a:spcAft>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da-DK" dirty="0"/>
              <a:t>Indsæt tekst</a:t>
            </a:r>
          </a:p>
        </p:txBody>
      </p:sp>
      <p:sp>
        <p:nvSpPr>
          <p:cNvPr id="22" name="Text Placeholder 21">
            <a:extLst>
              <a:ext uri="{FF2B5EF4-FFF2-40B4-BE49-F238E27FC236}">
                <a16:creationId xmlns:a16="http://schemas.microsoft.com/office/drawing/2014/main" id="{DA112A83-1D6E-E31B-3869-56E056FE8E0E}"/>
              </a:ext>
            </a:extLst>
          </p:cNvPr>
          <p:cNvSpPr>
            <a:spLocks noGrp="1"/>
          </p:cNvSpPr>
          <p:nvPr>
            <p:ph type="body" sz="quarter" idx="44" hasCustomPrompt="1"/>
          </p:nvPr>
        </p:nvSpPr>
        <p:spPr>
          <a:xfrm>
            <a:off x="7188200" y="2970213"/>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4</a:t>
            </a:r>
          </a:p>
        </p:txBody>
      </p:sp>
      <p:sp>
        <p:nvSpPr>
          <p:cNvPr id="24" name="Text Placeholder 23">
            <a:extLst>
              <a:ext uri="{FF2B5EF4-FFF2-40B4-BE49-F238E27FC236}">
                <a16:creationId xmlns:a16="http://schemas.microsoft.com/office/drawing/2014/main" id="{F5507CD6-BB87-26DA-1CB3-C86DBC2ACD10}"/>
              </a:ext>
            </a:extLst>
          </p:cNvPr>
          <p:cNvSpPr>
            <a:spLocks noGrp="1"/>
          </p:cNvSpPr>
          <p:nvPr>
            <p:ph type="body" sz="quarter" idx="45" hasCustomPrompt="1"/>
          </p:nvPr>
        </p:nvSpPr>
        <p:spPr>
          <a:xfrm>
            <a:off x="8535988" y="2970213"/>
            <a:ext cx="306546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31" name="Text Placeholder 30">
            <a:extLst>
              <a:ext uri="{FF2B5EF4-FFF2-40B4-BE49-F238E27FC236}">
                <a16:creationId xmlns:a16="http://schemas.microsoft.com/office/drawing/2014/main" id="{2EED4611-1BCD-13B0-4F45-DAEAB3529025}"/>
              </a:ext>
            </a:extLst>
          </p:cNvPr>
          <p:cNvSpPr>
            <a:spLocks noGrp="1"/>
          </p:cNvSpPr>
          <p:nvPr>
            <p:ph type="body" sz="quarter" idx="46" hasCustomPrompt="1"/>
          </p:nvPr>
        </p:nvSpPr>
        <p:spPr>
          <a:xfrm>
            <a:off x="1458913" y="449897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5</a:t>
            </a:r>
          </a:p>
        </p:txBody>
      </p:sp>
      <p:sp>
        <p:nvSpPr>
          <p:cNvPr id="33" name="Text Placeholder 32">
            <a:extLst>
              <a:ext uri="{FF2B5EF4-FFF2-40B4-BE49-F238E27FC236}">
                <a16:creationId xmlns:a16="http://schemas.microsoft.com/office/drawing/2014/main" id="{B3B6A4E6-E617-BAD1-0112-A96754231B66}"/>
              </a:ext>
            </a:extLst>
          </p:cNvPr>
          <p:cNvSpPr>
            <a:spLocks noGrp="1"/>
          </p:cNvSpPr>
          <p:nvPr>
            <p:ph type="body" sz="quarter" idx="47" hasCustomPrompt="1"/>
          </p:nvPr>
        </p:nvSpPr>
        <p:spPr>
          <a:xfrm>
            <a:off x="2814435" y="4498975"/>
            <a:ext cx="293866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35" name="Text Placeholder 34">
            <a:extLst>
              <a:ext uri="{FF2B5EF4-FFF2-40B4-BE49-F238E27FC236}">
                <a16:creationId xmlns:a16="http://schemas.microsoft.com/office/drawing/2014/main" id="{0135649F-22C1-794A-F31C-7DC6EA04B2E5}"/>
              </a:ext>
            </a:extLst>
          </p:cNvPr>
          <p:cNvSpPr>
            <a:spLocks noGrp="1"/>
          </p:cNvSpPr>
          <p:nvPr>
            <p:ph type="body" sz="quarter" idx="48" hasCustomPrompt="1"/>
          </p:nvPr>
        </p:nvSpPr>
        <p:spPr>
          <a:xfrm>
            <a:off x="6372225" y="5138044"/>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6</a:t>
            </a:r>
          </a:p>
        </p:txBody>
      </p:sp>
      <p:sp>
        <p:nvSpPr>
          <p:cNvPr id="37" name="Text Placeholder 36">
            <a:extLst>
              <a:ext uri="{FF2B5EF4-FFF2-40B4-BE49-F238E27FC236}">
                <a16:creationId xmlns:a16="http://schemas.microsoft.com/office/drawing/2014/main" id="{35999C3D-9DB2-8B28-1D0E-EDC2C950F687}"/>
              </a:ext>
            </a:extLst>
          </p:cNvPr>
          <p:cNvSpPr>
            <a:spLocks noGrp="1"/>
          </p:cNvSpPr>
          <p:nvPr>
            <p:ph type="body" sz="quarter" idx="49" hasCustomPrompt="1"/>
          </p:nvPr>
        </p:nvSpPr>
        <p:spPr>
          <a:xfrm>
            <a:off x="7720013" y="5138044"/>
            <a:ext cx="334327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4" name="Pladsholder til dato 3"/>
          <p:cNvSpPr>
            <a:spLocks noGrp="1"/>
          </p:cNvSpPr>
          <p:nvPr>
            <p:ph type="dt" sz="half" idx="10"/>
          </p:nvPr>
        </p:nvSpPr>
        <p:spPr/>
        <p:txBody>
          <a:bodyPr/>
          <a:lstStyle/>
          <a:p>
            <a:fld id="{7B4776D0-1C54-4AA2-B3C6-9EDE760637A2}"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E564ADEF-11A6-3C5E-1BA5-4CA81A2F71C9}"/>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tekst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2784342020"/>
      </p:ext>
    </p:extLst>
  </p:cSld>
  <p:clrMapOvr>
    <a:overrideClrMapping bg1="dk1" tx1="lt1" bg2="dk2" tx2="lt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70" y="1635125"/>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613133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en-GB" dirty="0"/>
              <a:t>Click to add title</a:t>
            </a:r>
          </a:p>
        </p:txBody>
      </p:sp>
      <p:sp>
        <p:nvSpPr>
          <p:cNvPr id="3" name="Pladsholder til indhold 2"/>
          <p:cNvSpPr>
            <a:spLocks noGrp="1"/>
          </p:cNvSpPr>
          <p:nvPr>
            <p:ph sz="half" idx="1" hasCustomPrompt="1"/>
          </p:nvPr>
        </p:nvSpPr>
        <p:spPr>
          <a:xfrm>
            <a:off x="783172" y="1633539"/>
            <a:ext cx="5164329"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3320399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2" y="1635129"/>
            <a:ext cx="516307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2" y="619125"/>
            <a:ext cx="10623549"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783168" y="1635129"/>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3930109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1" y="619125"/>
            <a:ext cx="10623551"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4366373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7461011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3451442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61" indent="-271456">
              <a:tabLst/>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0197008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61" indent="-271456">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89926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783169" y="622301"/>
            <a:ext cx="10623551" cy="5681002"/>
          </a:xfrm>
          <a:noFill/>
        </p:spPr>
        <p:txBody>
          <a:bodyPr lIns="0" tIns="0" rIns="0" bIns="0"/>
          <a:lstStyle>
            <a:lvl1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38" indent="-336938" algn="l" defTabSz="685783"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3404992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823576"/>
          </a:xfrm>
          <a:prstGeom prst="rect">
            <a:avLst/>
          </a:prstGeom>
          <a:noFill/>
        </p:spPr>
        <p:txBody>
          <a:bodyPr wrap="square" rtlCol="0">
            <a:spAutoFit/>
          </a:bodyPr>
          <a:lstStyle/>
          <a:p>
            <a:r>
              <a:rPr lang="en-GB" sz="11250" b="1" dirty="0">
                <a:solidFill>
                  <a:schemeClr val="bg1"/>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783170" y="1633539"/>
            <a:ext cx="10623551" cy="4110037"/>
          </a:xfrm>
          <a:noFill/>
        </p:spPr>
        <p:txBody>
          <a:bodyPr lIns="0" tIns="0" rIns="0" bIns="0" anchor="t" anchorCtr="0"/>
          <a:lstStyle>
            <a:lvl1pPr marL="0" indent="0" algn="l" defTabSz="685783"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783"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783170" y="5934971"/>
            <a:ext cx="10623551"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3981494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l">
    <p:bg>
      <p:bgPr>
        <a:solidFill>
          <a:schemeClr val="accent6"/>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5BA219F3-EBEC-4665-8131-8E409DE99ADE}"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2556C2CA-F7BC-1643-99E7-A7AF34D16F06}"/>
              </a:ext>
            </a:extLst>
          </p:cNvPr>
          <p:cNvSpPr txBox="1"/>
          <p:nvPr userDrawn="1"/>
        </p:nvSpPr>
        <p:spPr>
          <a:xfrm>
            <a:off x="-1219200" y="-222738"/>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10" name="TextBox 9">
            <a:extLst>
              <a:ext uri="{FF2B5EF4-FFF2-40B4-BE49-F238E27FC236}">
                <a16:creationId xmlns:a16="http://schemas.microsoft.com/office/drawing/2014/main" id="{8C392B83-0AC6-A343-9007-FC3430F06E87}"/>
              </a:ext>
            </a:extLst>
          </p:cNvPr>
          <p:cNvSpPr txBox="1"/>
          <p:nvPr userDrawn="1"/>
        </p:nvSpPr>
        <p:spPr>
          <a:xfrm>
            <a:off x="4531540" y="2322414"/>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3" name="Title 2">
            <a:extLst>
              <a:ext uri="{FF2B5EF4-FFF2-40B4-BE49-F238E27FC236}">
                <a16:creationId xmlns:a16="http://schemas.microsoft.com/office/drawing/2014/main" id="{2B0ACD76-9286-81DA-B95A-33C567818DB3}"/>
              </a:ext>
            </a:extLst>
          </p:cNvPr>
          <p:cNvSpPr>
            <a:spLocks noGrp="1"/>
          </p:cNvSpPr>
          <p:nvPr>
            <p:ph type="title" hasCustomPrompt="1"/>
          </p:nvPr>
        </p:nvSpPr>
        <p:spPr>
          <a:xfrm>
            <a:off x="588963" y="620712"/>
            <a:ext cx="11012488" cy="864859"/>
          </a:xfrm>
        </p:spPr>
        <p:txBody>
          <a:bodyPr/>
          <a:lstStyle>
            <a:lvl1pPr>
              <a:defRPr b="1">
                <a:solidFill>
                  <a:schemeClr val="tx1"/>
                </a:solidFill>
              </a:defRPr>
            </a:lvl1pPr>
          </a:lstStyle>
          <a:p>
            <a:r>
              <a:rPr lang="da-DK" dirty="0"/>
              <a:t>Klik for at indsætte tekst...</a:t>
            </a:r>
          </a:p>
        </p:txBody>
      </p:sp>
      <p:sp>
        <p:nvSpPr>
          <p:cNvPr id="39" name="Text Placeholder 6">
            <a:extLst>
              <a:ext uri="{FF2B5EF4-FFF2-40B4-BE49-F238E27FC236}">
                <a16:creationId xmlns:a16="http://schemas.microsoft.com/office/drawing/2014/main" id="{79DDD350-47B3-3DAF-DDC1-39725F8B959E}"/>
              </a:ext>
            </a:extLst>
          </p:cNvPr>
          <p:cNvSpPr>
            <a:spLocks noGrp="1" noChangeAspect="1"/>
          </p:cNvSpPr>
          <p:nvPr>
            <p:ph type="body" sz="quarter" idx="38" hasCustomPrompt="1"/>
          </p:nvPr>
        </p:nvSpPr>
        <p:spPr>
          <a:xfrm>
            <a:off x="1478044" y="1850705"/>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0" name="Text Placeholder 6">
            <a:extLst>
              <a:ext uri="{FF2B5EF4-FFF2-40B4-BE49-F238E27FC236}">
                <a16:creationId xmlns:a16="http://schemas.microsoft.com/office/drawing/2014/main" id="{D6F92D26-3C4A-BE86-A701-D767C111FE07}"/>
              </a:ext>
            </a:extLst>
          </p:cNvPr>
          <p:cNvSpPr>
            <a:spLocks noGrp="1" noChangeAspect="1"/>
          </p:cNvSpPr>
          <p:nvPr>
            <p:ph type="body" sz="quarter" idx="39" hasCustomPrompt="1"/>
          </p:nvPr>
        </p:nvSpPr>
        <p:spPr>
          <a:xfrm>
            <a:off x="5358802" y="2416707"/>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1" name="Text Placeholder 6">
            <a:extLst>
              <a:ext uri="{FF2B5EF4-FFF2-40B4-BE49-F238E27FC236}">
                <a16:creationId xmlns:a16="http://schemas.microsoft.com/office/drawing/2014/main" id="{376900F8-7802-5F50-6A9A-E75ED0B3EC0B}"/>
              </a:ext>
            </a:extLst>
          </p:cNvPr>
          <p:cNvSpPr>
            <a:spLocks noGrp="1" noChangeAspect="1"/>
          </p:cNvSpPr>
          <p:nvPr>
            <p:ph type="body" sz="quarter" idx="40" hasCustomPrompt="1"/>
          </p:nvPr>
        </p:nvSpPr>
        <p:spPr>
          <a:xfrm>
            <a:off x="2869616" y="3779962"/>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2" name="Text Placeholder 6">
            <a:extLst>
              <a:ext uri="{FF2B5EF4-FFF2-40B4-BE49-F238E27FC236}">
                <a16:creationId xmlns:a16="http://schemas.microsoft.com/office/drawing/2014/main" id="{246C4547-72A6-0EEC-A5AF-48DBCE377E13}"/>
              </a:ext>
            </a:extLst>
          </p:cNvPr>
          <p:cNvSpPr>
            <a:spLocks noGrp="1" noChangeAspect="1"/>
          </p:cNvSpPr>
          <p:nvPr>
            <p:ph type="body" sz="quarter" idx="41" hasCustomPrompt="1"/>
          </p:nvPr>
        </p:nvSpPr>
        <p:spPr>
          <a:xfrm>
            <a:off x="7101336" y="4168447"/>
            <a:ext cx="701479" cy="701479"/>
          </a:xfrm>
          <a:prstGeom prst="ellipse">
            <a:avLst/>
          </a:prstGeom>
          <a:blipFill>
            <a:blip r:embed="rId2">
              <a:extLst>
                <a:ext uri="{96DAC541-7B7A-43D3-8B79-37D633B846F1}">
                  <asvg:svgBlip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16" name="Text Placeholder 15">
            <a:extLst>
              <a:ext uri="{FF2B5EF4-FFF2-40B4-BE49-F238E27FC236}">
                <a16:creationId xmlns:a16="http://schemas.microsoft.com/office/drawing/2014/main" id="{EC0FCDE3-3080-15ED-F757-BF51628B67D5}"/>
              </a:ext>
            </a:extLst>
          </p:cNvPr>
          <p:cNvSpPr>
            <a:spLocks noGrp="1"/>
          </p:cNvSpPr>
          <p:nvPr>
            <p:ph type="body" sz="quarter" idx="42" hasCustomPrompt="1"/>
          </p:nvPr>
        </p:nvSpPr>
        <p:spPr>
          <a:xfrm>
            <a:off x="588964" y="5623418"/>
            <a:ext cx="11012486" cy="678958"/>
          </a:xfrm>
        </p:spPr>
        <p:txBody>
          <a:bodyPr anchor="b" anchorCtr="0"/>
          <a:lstStyle>
            <a:lvl1pPr marL="0" indent="0" algn="r">
              <a:lnSpc>
                <a:spcPct val="100000"/>
              </a:lnSpc>
              <a:spcBef>
                <a:spcPts val="500"/>
              </a:spcBef>
              <a:spcAft>
                <a:spcPts val="0"/>
              </a:spcAft>
              <a:buFont typeface="Arial" panose="020B0604020202020204" pitchFamily="34" charset="0"/>
              <a:buNone/>
              <a:defRPr sz="2800"/>
            </a:lvl1pPr>
            <a:lvl2pPr marL="0" indent="0">
              <a:lnSpc>
                <a:spcPct val="100000"/>
              </a:lnSpc>
              <a:spcBef>
                <a:spcPts val="1000"/>
              </a:spcBef>
              <a:spcAft>
                <a:spcPts val="0"/>
              </a:spcAft>
              <a:buFont typeface="Arial" panose="020B0604020202020204" pitchFamily="34" charset="0"/>
              <a:buNone/>
              <a:defRPr sz="2800"/>
            </a:lvl2pPr>
            <a:lvl3pPr marL="0" indent="0">
              <a:lnSpc>
                <a:spcPct val="100000"/>
              </a:lnSpc>
              <a:spcBef>
                <a:spcPts val="1000"/>
              </a:spcBef>
              <a:spcAft>
                <a:spcPts val="0"/>
              </a:spcAft>
              <a:buFont typeface="Arial" panose="020B0604020202020204" pitchFamily="34" charset="0"/>
              <a:buNone/>
              <a:defRPr sz="2800"/>
            </a:lvl3pPr>
            <a:lvl4pPr marL="0" indent="0">
              <a:lnSpc>
                <a:spcPct val="100000"/>
              </a:lnSpc>
              <a:spcBef>
                <a:spcPts val="1000"/>
              </a:spcBef>
              <a:spcAft>
                <a:spcPts val="0"/>
              </a:spcAft>
              <a:buFont typeface="Arial" panose="020B0604020202020204" pitchFamily="34" charset="0"/>
              <a:buNone/>
              <a:defRPr sz="2800"/>
            </a:lvl4pPr>
            <a:lvl5pPr marL="0" indent="0">
              <a:lnSpc>
                <a:spcPct val="100000"/>
              </a:lnSpc>
              <a:spcBef>
                <a:spcPts val="1000"/>
              </a:spcBef>
              <a:spcAft>
                <a:spcPts val="0"/>
              </a:spcAft>
              <a:buFont typeface="Arial" panose="020B0604020202020204" pitchFamily="34" charset="0"/>
              <a:buNone/>
              <a:defRPr sz="2800"/>
            </a:lvl5pPr>
            <a:lvl6pPr marL="0" indent="0">
              <a:lnSpc>
                <a:spcPct val="100000"/>
              </a:lnSpc>
              <a:spcBef>
                <a:spcPts val="1000"/>
              </a:spcBef>
              <a:spcAft>
                <a:spcPts val="0"/>
              </a:spcAft>
              <a:buNone/>
              <a:defRPr sz="2800"/>
            </a:lvl6pPr>
            <a:lvl7pPr marL="0" indent="0">
              <a:lnSpc>
                <a:spcPct val="100000"/>
              </a:lnSpc>
              <a:spcBef>
                <a:spcPts val="1000"/>
              </a:spcBef>
              <a:spcAft>
                <a:spcPts val="0"/>
              </a:spcAft>
              <a:buNone/>
              <a:defRPr sz="2800"/>
            </a:lvl7pPr>
            <a:lvl8pPr marL="0" indent="0">
              <a:lnSpc>
                <a:spcPct val="100000"/>
              </a:lnSpc>
              <a:spcBef>
                <a:spcPts val="1000"/>
              </a:spcBef>
              <a:spcAft>
                <a:spcPts val="0"/>
              </a:spcAft>
              <a:buNone/>
              <a:defRPr sz="2800"/>
            </a:lvl8pPr>
            <a:lvl9pPr marL="0" indent="0">
              <a:lnSpc>
                <a:spcPct val="100000"/>
              </a:lnSpc>
              <a:spcBef>
                <a:spcPts val="1000"/>
              </a:spcBef>
              <a:spcAft>
                <a:spcPts val="0"/>
              </a:spcAft>
              <a:buNone/>
              <a:defRPr sz="2800"/>
            </a:lvl9pPr>
          </a:lstStyle>
          <a:p>
            <a:pPr lvl="0"/>
            <a:r>
              <a:rPr lang="da-DK" dirty="0"/>
              <a:t>...klik for at indsætte tekst</a:t>
            </a:r>
          </a:p>
        </p:txBody>
      </p:sp>
      <p:sp>
        <p:nvSpPr>
          <p:cNvPr id="19" name="TextBox 18">
            <a:extLst>
              <a:ext uri="{FF2B5EF4-FFF2-40B4-BE49-F238E27FC236}">
                <a16:creationId xmlns:a16="http://schemas.microsoft.com/office/drawing/2014/main" id="{B4965C0B-FFD6-8BEB-537E-1AEDA679D666}"/>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tekst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720734107"/>
      </p:ext>
    </p:extLst>
  </p:cSld>
  <p:clrMapOvr>
    <a:overrideClrMapping bg1="dk1" tx1="lt1" bg2="dk2" tx2="lt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783170" y="1633538"/>
            <a:ext cx="5158111" cy="4669764"/>
          </a:xfrm>
          <a:noFill/>
        </p:spPr>
        <p:txBody>
          <a:bodyPr lIns="0" tIns="0" rIns="0" bIns="0"/>
          <a:lstStyle>
            <a:lvl1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38349" y="1633538"/>
            <a:ext cx="5168371" cy="4669764"/>
          </a:xfrm>
          <a:noFill/>
        </p:spPr>
        <p:txBody>
          <a:bodyPr lIns="0" tIns="0" rIns="0" bIns="0"/>
          <a:lstStyle>
            <a:lvl1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783172" y="622303"/>
            <a:ext cx="10623549" cy="849313"/>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9540033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783170" y="1633539"/>
            <a:ext cx="10623551"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14601041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0" y="619125"/>
            <a:ext cx="10623551"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692626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5299614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7155377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783168" y="1640497"/>
            <a:ext cx="2333720" cy="321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a:t>
            </a:r>
            <a:r>
              <a:rPr lang="en-GB" sz="800" dirty="0">
                <a:effectLst/>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898" indent="-88898"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898" indent="-88898"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898" indent="-88898"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898" indent="-88898"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3427181" y="3966227"/>
            <a:ext cx="2340731" cy="17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endParaRPr lang="en-GB"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783168" y="5688885"/>
            <a:ext cx="25327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5543516" y="2896661"/>
            <a:ext cx="527221" cy="126627"/>
          </a:xfrm>
          <a:prstGeom prst="rect">
            <a:avLst/>
          </a:prstGeom>
        </p:spPr>
      </p:pic>
      <p:sp>
        <p:nvSpPr>
          <p:cNvPr id="50" name="Text Box 48"/>
          <p:cNvSpPr txBox="1">
            <a:spLocks noChangeArrowheads="1"/>
          </p:cNvSpPr>
          <p:nvPr userDrawn="1"/>
        </p:nvSpPr>
        <p:spPr bwMode="auto">
          <a:xfrm>
            <a:off x="3427182" y="2582327"/>
            <a:ext cx="216565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3427181" y="3315093"/>
            <a:ext cx="2179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6318821" y="1627126"/>
            <a:ext cx="2179499" cy="18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6305097" y="4141421"/>
            <a:ext cx="217949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8922081" y="1640495"/>
            <a:ext cx="2179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8922081" y="2720007"/>
            <a:ext cx="21794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8922081" y="4765326"/>
            <a:ext cx="21794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8922081" y="5815139"/>
            <a:ext cx="2179499"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8357395" y="4201412"/>
            <a:ext cx="343103" cy="275280"/>
          </a:xfrm>
          <a:prstGeom prst="rect">
            <a:avLst/>
          </a:prstGeom>
        </p:spPr>
      </p:pic>
      <p:pic>
        <p:nvPicPr>
          <p:cNvPr id="59"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0" name="Billede 37"/>
          <p:cNvPicPr>
            <a:picLocks noChangeAspect="1"/>
          </p:cNvPicPr>
          <p:nvPr userDrawn="1"/>
        </p:nvPicPr>
        <p:blipFill>
          <a:blip r:embed="rId7"/>
          <a:stretch>
            <a:fillRect/>
          </a:stretch>
        </p:blipFill>
        <p:spPr>
          <a:xfrm>
            <a:off x="10989101" y="3187794"/>
            <a:ext cx="297496" cy="228843"/>
          </a:xfrm>
          <a:prstGeom prst="rect">
            <a:avLst/>
          </a:prstGeom>
        </p:spPr>
      </p:pic>
      <p:sp>
        <p:nvSpPr>
          <p:cNvPr id="61" name="Text Box 48"/>
          <p:cNvSpPr txBox="1">
            <a:spLocks noChangeArrowheads="1"/>
          </p:cNvSpPr>
          <p:nvPr userDrawn="1"/>
        </p:nvSpPr>
        <p:spPr bwMode="auto">
          <a:xfrm>
            <a:off x="3427181" y="1666130"/>
            <a:ext cx="23575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21"/>
          <p:cNvPicPr>
            <a:picLocks noChangeAspect="1"/>
          </p:cNvPicPr>
          <p:nvPr userDrawn="1"/>
        </p:nvPicPr>
        <p:blipFill>
          <a:blip r:embed="rId8"/>
          <a:stretch>
            <a:fillRect/>
          </a:stretch>
        </p:blipFill>
        <p:spPr>
          <a:xfrm>
            <a:off x="5695839" y="1743737"/>
            <a:ext cx="324248" cy="432989"/>
          </a:xfrm>
          <a:prstGeom prst="rect">
            <a:avLst/>
          </a:prstGeom>
        </p:spPr>
      </p:pic>
    </p:spTree>
    <p:extLst>
      <p:ext uri="{BB962C8B-B14F-4D97-AF65-F5344CB8AC3E}">
        <p14:creationId xmlns:p14="http://schemas.microsoft.com/office/powerpoint/2010/main" val="25932723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135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3" y="691820"/>
            <a:ext cx="5959476" cy="5474035"/>
          </a:xfrm>
          <a:blipFill>
            <a:blip r:embed="rId3"/>
            <a:stretch>
              <a:fillRect/>
            </a:stretch>
          </a:blipFill>
        </p:spPr>
        <p:txBody>
          <a:bodyPr lIns="540000" tIns="468000" rIns="360000" bIns="3384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05F63992-81DD-4E59-90FA-74361159722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013"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135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GB" dirty="0"/>
              <a:t>Click to add subtitle</a:t>
            </a:r>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0000285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385763" rtl="0" eaLnBrk="1" latinLnBrk="0" hangingPunct="1">
              <a:lnSpc>
                <a:spcPct val="90000"/>
              </a:lnSpc>
              <a:spcBef>
                <a:spcPts val="422"/>
              </a:spcBef>
              <a:buFont typeface="Arial" panose="020B0604020202020204" pitchFamily="34" charset="0"/>
              <a:buNone/>
              <a:defRPr lang="da-DK" sz="135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4BAEE1E-B5FD-4740-ACDA-6CAFC8D24650}"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hasCustomPrompt="1"/>
          </p:nvPr>
        </p:nvSpPr>
        <p:spPr>
          <a:xfrm>
            <a:off x="783169" y="4042705"/>
            <a:ext cx="4751233" cy="899766"/>
          </a:xfrm>
        </p:spPr>
        <p:txBody>
          <a:bodyPr rIns="0">
            <a:noAutofit/>
          </a:bodyPr>
          <a:lstStyle>
            <a:lvl1pPr marL="0" indent="0">
              <a:spcBef>
                <a:spcPts val="0"/>
              </a:spcBef>
              <a:buNone/>
              <a:defRPr sz="1013"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8989796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4932000" anchor="ctr" anchorCtr="0"/>
          <a:lstStyle>
            <a:lvl1pPr marL="0" indent="0" algn="r">
              <a:buNone/>
              <a:defRPr sz="1350" baseline="0">
                <a:sym typeface="Wingdings" panose="05000000000000000000" pitchFamily="2" charset="2"/>
              </a:defRPr>
            </a:lvl1pPr>
          </a:lstStyle>
          <a:p>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6243637" y="691820"/>
            <a:ext cx="5948363" cy="5474035"/>
          </a:xfrm>
          <a:blipFill>
            <a:blip r:embed="rId3"/>
            <a:stretch>
              <a:fillRect/>
            </a:stretch>
          </a:blipFill>
        </p:spPr>
        <p:txBody>
          <a:bodyPr lIns="360000" tIns="468000" rIns="540000" bIns="3384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5EC0A1D8-3ABB-4543-BDE4-494CA30745CE}"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164"/>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164"/>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013"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741000" y="3007291"/>
            <a:ext cx="4665721" cy="726435"/>
          </a:xfrm>
        </p:spPr>
        <p:txBody>
          <a:bodyPr rIns="0">
            <a:noAutofit/>
          </a:bodyPr>
          <a:lstStyle>
            <a:lvl1pPr marL="0" indent="0" algn="l">
              <a:lnSpc>
                <a:spcPct val="100000"/>
              </a:lnSpc>
              <a:buNone/>
              <a:defRPr sz="1350" baseline="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GB" dirty="0"/>
              <a:t>Click to add subtitle</a:t>
            </a:r>
          </a:p>
        </p:txBody>
      </p:sp>
      <p:sp>
        <p:nvSpPr>
          <p:cNvPr id="10" name="Titel 1"/>
          <p:cNvSpPr>
            <a:spLocks noGrp="1"/>
          </p:cNvSpPr>
          <p:nvPr>
            <p:ph type="body" sz="quarter" idx="15" hasCustomPrompt="1"/>
          </p:nvPr>
        </p:nvSpPr>
        <p:spPr>
          <a:xfrm>
            <a:off x="6740999" y="1020203"/>
            <a:ext cx="4682655" cy="1763813"/>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8093564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135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228DFFFC-8FEB-49C6-9D0D-E0BD92A86F5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hasCustomPrompt="1"/>
          </p:nvPr>
        </p:nvSpPr>
        <p:spPr>
          <a:xfrm>
            <a:off x="6739204" y="4053600"/>
            <a:ext cx="4667517" cy="899766"/>
          </a:xfrm>
        </p:spPr>
        <p:txBody>
          <a:bodyPr rIns="0">
            <a:noAutofit/>
          </a:bodyPr>
          <a:lstStyle>
            <a:lvl1pPr marL="0" indent="0">
              <a:spcBef>
                <a:spcPts val="0"/>
              </a:spcBef>
              <a:buNone/>
              <a:defRPr sz="1013"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6739205" y="2610941"/>
            <a:ext cx="4684449" cy="1212926"/>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20511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733575" y="-6016"/>
            <a:ext cx="10465859" cy="6858000"/>
          </a:xfrm>
          <a:prstGeom prst="rect">
            <a:avLst/>
          </a:prstGeom>
        </p:spPr>
      </p:pic>
      <p:sp>
        <p:nvSpPr>
          <p:cNvPr id="22" name="Titel 2"/>
          <p:cNvSpPr>
            <a:spLocks noGrp="1"/>
          </p:cNvSpPr>
          <p:nvPr>
            <p:ph type="ctrTitle" hasCustomPrompt="1"/>
          </p:nvPr>
        </p:nvSpPr>
        <p:spPr>
          <a:xfrm>
            <a:off x="0" y="691815"/>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da-DK" dirty="0"/>
              <a:t>master</a:t>
            </a:r>
          </a:p>
        </p:txBody>
      </p:sp>
      <p:sp>
        <p:nvSpPr>
          <p:cNvPr id="12" name="Titel 1"/>
          <p:cNvSpPr>
            <a:spLocks noGrp="1"/>
          </p:cNvSpPr>
          <p:nvPr>
            <p:ph type="body" sz="quarter" idx="14"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37" name="Undertitel 2"/>
          <p:cNvSpPr>
            <a:spLocks noGrp="1"/>
          </p:cNvSpPr>
          <p:nvPr>
            <p:ph type="subTitle" idx="1" hasCustomPrompt="1"/>
          </p:nvPr>
        </p:nvSpPr>
        <p:spPr>
          <a:xfrm>
            <a:off x="588964" y="300728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38"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fld id="{43EC545E-1E39-4013-A907-D4C8F3E3A8B4}" type="datetime1">
              <a:rPr lang="da-DK" smtClean="0"/>
              <a:t>21-04-2024</a:t>
            </a:fld>
            <a:endParaRPr lang="da-DK"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28179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billeder">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9757" y="842657"/>
            <a:ext cx="11012486" cy="1141268"/>
          </a:xfrm>
        </p:spPr>
        <p:txBody>
          <a:bodyPr/>
          <a:lstStyle>
            <a:lvl1pPr>
              <a:lnSpc>
                <a:spcPct val="90000"/>
              </a:lnSpc>
              <a:defRPr sz="6600" b="1" i="0" cap="all" baseline="0">
                <a:solidFill>
                  <a:schemeClr val="bg1"/>
                </a:solidFill>
              </a:defRPr>
            </a:lvl1pPr>
          </a:lstStyle>
          <a:p>
            <a:pPr lvl="0"/>
            <a:r>
              <a:rPr lang="da-DK" dirty="0"/>
              <a:t>Indsæt overskrift</a:t>
            </a:r>
          </a:p>
        </p:txBody>
      </p:sp>
      <p:sp>
        <p:nvSpPr>
          <p:cNvPr id="5" name="Pladsholder til dato 4"/>
          <p:cNvSpPr>
            <a:spLocks noGrp="1"/>
          </p:cNvSpPr>
          <p:nvPr>
            <p:ph type="dt" sz="half" idx="10"/>
          </p:nvPr>
        </p:nvSpPr>
        <p:spPr/>
        <p:txBody>
          <a:bodyPr/>
          <a:lstStyle/>
          <a:p>
            <a:fld id="{D502B9D2-A192-42E6-9020-F3EAB57A6114}"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rot="21402571">
            <a:off x="985914" y="2449156"/>
            <a:ext cx="4115489" cy="2817262"/>
          </a:xfrm>
          <a:solidFill>
            <a:schemeClr val="bg1">
              <a:lumMod val="65000"/>
            </a:schemeClr>
          </a:solidFill>
          <a:ln w="146050" cap="flat">
            <a:solidFill>
              <a:schemeClr val="bg1"/>
            </a:solidFill>
            <a:miter lim="800000"/>
          </a:ln>
        </p:spPr>
        <p:txBody>
          <a:bodyPr lIns="0" tIns="1080000" rIns="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rot="533356">
            <a:off x="5893725" y="2510306"/>
            <a:ext cx="5462634" cy="3596788"/>
          </a:xfrm>
          <a:solidFill>
            <a:schemeClr val="bg1">
              <a:lumMod val="65000"/>
            </a:schemeClr>
          </a:solidFill>
          <a:ln w="146050" cap="flat">
            <a:solidFill>
              <a:schemeClr val="bg1"/>
            </a:solidFill>
            <a:miter lim="800000"/>
          </a:ln>
        </p:spPr>
        <p:txBody>
          <a:bodyPr lIns="360000" tIns="1080000" rIns="36000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3" name="TextBox 2">
            <a:extLst>
              <a:ext uri="{FF2B5EF4-FFF2-40B4-BE49-F238E27FC236}">
                <a16:creationId xmlns:a16="http://schemas.microsoft.com/office/drawing/2014/main" id="{3D5F33A7-1D81-AB36-A3BB-FC35AF2B3579}"/>
              </a:ext>
            </a:extLst>
          </p:cNvPr>
          <p:cNvSpPr txBox="1"/>
          <p:nvPr userDrawn="1"/>
        </p:nvSpPr>
        <p:spPr>
          <a:xfrm>
            <a:off x="0" y="-310243"/>
            <a:ext cx="6825343" cy="310243"/>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11" name="TextBox 10">
            <a:extLst>
              <a:ext uri="{FF2B5EF4-FFF2-40B4-BE49-F238E27FC236}">
                <a16:creationId xmlns:a16="http://schemas.microsoft.com/office/drawing/2014/main" id="{EE3D2255-9E79-5D04-C4A9-288BF0CCD6B2}"/>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tx1"/>
                </a:solidFill>
                <a:latin typeface="Microsoft New Tai Lue"/>
              </a:rPr>
              <a:t>Fremhæv ord </a:t>
            </a:r>
            <a:r>
              <a:rPr lang="da-DK" sz="1400" b="0" dirty="0">
                <a:solidFill>
                  <a:schemeClr val="tx1"/>
                </a:solidFill>
                <a:latin typeface="Microsoft New Tai Lue"/>
              </a:rPr>
              <a:t>i overskrift ved at bruge </a:t>
            </a:r>
            <a:r>
              <a:rPr lang="da-DK" sz="1400" b="1" dirty="0">
                <a:solidFill>
                  <a:schemeClr val="tx1"/>
                </a:solidFill>
                <a:latin typeface="Microsoft New Tai Lue"/>
              </a:rPr>
              <a:t>fed skrift</a:t>
            </a:r>
            <a:endParaRPr lang="da-DK" sz="1400" b="0" dirty="0">
              <a:solidFill>
                <a:schemeClr val="tx1"/>
              </a:solidFill>
              <a:latin typeface="Microsoft New Tai Lue"/>
            </a:endParaRPr>
          </a:p>
        </p:txBody>
      </p:sp>
    </p:spTree>
    <p:extLst>
      <p:ext uri="{BB962C8B-B14F-4D97-AF65-F5344CB8AC3E}">
        <p14:creationId xmlns:p14="http://schemas.microsoft.com/office/powerpoint/2010/main" val="42610652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60"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A633E42-BD66-4E16-AB4B-D4F73B67BBBB}"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691820"/>
            <a:ext cx="5959476" cy="5474035"/>
          </a:xfrm>
          <a:blipFill>
            <a:blip r:embed="rId3"/>
            <a:stretch>
              <a:fillRect/>
            </a:stretch>
          </a:blipFill>
        </p:spPr>
        <p:txBody>
          <a:bodyPr lIns="540000" tIns="468000" rIns="360000" bIns="3384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37"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135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GB" dirty="0"/>
              <a:t>Click to add subtitle</a:t>
            </a:r>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013"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0059888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60"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D0A47663-4FC2-4F88-9BD5-092FD898EE9B}"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2250"/>
              </a:lnSpc>
              <a:defRPr sz="2025">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hasCustomPrompt="1"/>
          </p:nvPr>
        </p:nvSpPr>
        <p:spPr>
          <a:xfrm>
            <a:off x="783169" y="4053600"/>
            <a:ext cx="4751233" cy="899766"/>
          </a:xfrm>
        </p:spPr>
        <p:txBody>
          <a:bodyPr rIns="0">
            <a:noAutofit/>
          </a:bodyPr>
          <a:lstStyle>
            <a:lvl1pPr marL="0" indent="0">
              <a:lnSpc>
                <a:spcPct val="100000"/>
              </a:lnSpc>
              <a:spcBef>
                <a:spcPts val="0"/>
              </a:spcBef>
              <a:buNone/>
              <a:defRPr sz="1013"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025"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7117529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70" y="1635125"/>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8663349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en-GB" dirty="0"/>
              <a:t>Click to add title</a:t>
            </a:r>
          </a:p>
        </p:txBody>
      </p:sp>
      <p:sp>
        <p:nvSpPr>
          <p:cNvPr id="3" name="Pladsholder til indhold 2"/>
          <p:cNvSpPr>
            <a:spLocks noGrp="1"/>
          </p:cNvSpPr>
          <p:nvPr>
            <p:ph sz="half" idx="1" hasCustomPrompt="1"/>
          </p:nvPr>
        </p:nvSpPr>
        <p:spPr>
          <a:xfrm>
            <a:off x="783172" y="1633539"/>
            <a:ext cx="5164329"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3567712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2" y="1635129"/>
            <a:ext cx="5163079" cy="4667251"/>
          </a:xfrm>
          <a:blipFill>
            <a:blip r:embed="rId2"/>
            <a:srcRect/>
            <a:stretch>
              <a:fillRect l="-11" r="-9936"/>
            </a:stretch>
          </a:blipFill>
        </p:spPr>
        <p:txBody>
          <a:bodyPr lIns="0" tIns="2304000" rIns="0" anchor="t" anchorCtr="0"/>
          <a:lstStyle>
            <a:lvl1pPr marL="0" indent="0" algn="ctr">
              <a:buNone/>
              <a:defRPr sz="135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1" y="619125"/>
            <a:ext cx="10623549"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783168" y="1635129"/>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9121358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135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1" y="619125"/>
            <a:ext cx="10623551"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1320580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35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385763" rtl="0" eaLnBrk="1" fontAlgn="auto" latinLnBrk="0" hangingPunct="1">
              <a:lnSpc>
                <a:spcPct val="100000"/>
              </a:lnSpc>
              <a:spcBef>
                <a:spcPct val="0"/>
              </a:spcBef>
              <a:spcAft>
                <a:spcPts val="0"/>
              </a:spcAft>
              <a:buClrTx/>
              <a:buSzTx/>
              <a:buFontTx/>
              <a:buNone/>
              <a:tabLst/>
              <a:defRPr sz="135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9298985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35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385763" rtl="0" eaLnBrk="1" fontAlgn="auto" latinLnBrk="0" hangingPunct="1">
              <a:lnSpc>
                <a:spcPct val="100000"/>
              </a:lnSpc>
              <a:spcBef>
                <a:spcPct val="0"/>
              </a:spcBef>
              <a:spcAft>
                <a:spcPts val="0"/>
              </a:spcAft>
              <a:buClrTx/>
              <a:buSzTx/>
              <a:buFontTx/>
              <a:buNone/>
              <a:tabLst/>
              <a:defRPr sz="135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5034647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135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301823" indent="-152698">
              <a:tabLst/>
              <a:defRPr>
                <a:solidFill>
                  <a:schemeClr val="bg1"/>
                </a:solidFill>
              </a:defRPr>
            </a:lvl2pPr>
            <a:lvl3pPr marL="301823" indent="-152698">
              <a:defRPr sz="1125">
                <a:solidFill>
                  <a:schemeClr val="bg1"/>
                </a:solidFill>
              </a:defRPr>
            </a:lvl3pPr>
            <a:lvl4pPr marL="301823" indent="-152698">
              <a:defRPr sz="1125">
                <a:solidFill>
                  <a:schemeClr val="bg1"/>
                </a:solidFill>
              </a:defRPr>
            </a:lvl4pPr>
            <a:lvl5pPr marL="301823" indent="-152698">
              <a:defRPr sz="1125">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9101405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135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301823" indent="-152698">
              <a:defRPr>
                <a:solidFill>
                  <a:schemeClr val="bg1"/>
                </a:solidFill>
              </a:defRPr>
            </a:lvl2pPr>
            <a:lvl3pPr marL="301823" indent="-152698">
              <a:defRPr sz="1125">
                <a:solidFill>
                  <a:schemeClr val="bg1"/>
                </a:solidFill>
              </a:defRPr>
            </a:lvl3pPr>
            <a:lvl4pPr marL="301823" indent="-152698">
              <a:defRPr sz="1125">
                <a:solidFill>
                  <a:schemeClr val="bg1"/>
                </a:solidFill>
              </a:defRPr>
            </a:lvl4pPr>
            <a:lvl5pPr marL="301823" indent="-152698">
              <a:defRPr sz="1125">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55960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billeder">
    <p:bg>
      <p:bgPr>
        <a:solidFill>
          <a:schemeClr val="accent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4F049CB1-FD99-442F-B632-7502FA9A3C45}"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a:off x="589757" y="2890520"/>
            <a:ext cx="3433685" cy="3403600"/>
          </a:xfrm>
          <a:solidFill>
            <a:schemeClr val="bg1">
              <a:lumMod val="6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a:off x="5852160" y="612233"/>
            <a:ext cx="5749290" cy="5681887"/>
          </a:xfrm>
          <a:solidFill>
            <a:schemeClr val="bg1">
              <a:lumMod val="75000"/>
            </a:schemeClr>
          </a:solidFill>
          <a:ln w="76200" cap="flat">
            <a:noFill/>
            <a:miter lim="800000"/>
          </a:ln>
          <a:effectLst>
            <a:outerShdw blurRad="50800" dist="38100" dir="2700000" algn="tl" rotWithShape="0">
              <a:prstClr val="black">
                <a:alpha val="40000"/>
              </a:prstClr>
            </a:outerShdw>
          </a:effectLst>
        </p:spPr>
        <p:txBody>
          <a:bodyPr lIns="540000" tIns="1080000" rIns="54000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10" name="Pladsholder til billede 9">
            <a:extLst>
              <a:ext uri="{FF2B5EF4-FFF2-40B4-BE49-F238E27FC236}">
                <a16:creationId xmlns:a16="http://schemas.microsoft.com/office/drawing/2014/main" id="{43FCB96B-CD6D-B9F3-A688-74E5893485CB}"/>
              </a:ext>
            </a:extLst>
          </p:cNvPr>
          <p:cNvSpPr>
            <a:spLocks noGrp="1"/>
          </p:cNvSpPr>
          <p:nvPr>
            <p:ph type="pic" sz="quarter" idx="16" hasCustomPrompt="1"/>
          </p:nvPr>
        </p:nvSpPr>
        <p:spPr>
          <a:xfrm>
            <a:off x="2855041" y="1961476"/>
            <a:ext cx="2336801" cy="2294929"/>
          </a:xfrm>
          <a:solidFill>
            <a:schemeClr val="bg1">
              <a:lumMod val="8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1800" baseline="0">
                <a:solidFill>
                  <a:schemeClr val="bg1"/>
                </a:solidFill>
                <a:sym typeface="Wingdings" panose="05000000000000000000" pitchFamily="2" charset="2"/>
              </a:defRPr>
            </a:lvl1pPr>
          </a:lstStyle>
          <a:p>
            <a:r>
              <a:rPr lang="da-DK" dirty="0"/>
              <a:t>Klik på ikonet, hvis du vil indsætte et billede </a:t>
            </a:r>
          </a:p>
        </p:txBody>
      </p:sp>
      <p:sp>
        <p:nvSpPr>
          <p:cNvPr id="3" name="Title 2">
            <a:extLst>
              <a:ext uri="{FF2B5EF4-FFF2-40B4-BE49-F238E27FC236}">
                <a16:creationId xmlns:a16="http://schemas.microsoft.com/office/drawing/2014/main" id="{D623C8CB-D006-2AF2-DF37-08254005FBC6}"/>
              </a:ext>
            </a:extLst>
          </p:cNvPr>
          <p:cNvSpPr>
            <a:spLocks noGrp="1"/>
          </p:cNvSpPr>
          <p:nvPr>
            <p:ph type="title" hasCustomPrompt="1"/>
          </p:nvPr>
        </p:nvSpPr>
        <p:spPr>
          <a:xfrm>
            <a:off x="588965" y="620713"/>
            <a:ext cx="4602877" cy="1008061"/>
          </a:xfrm>
        </p:spPr>
        <p:txBody>
          <a:bodyPr/>
          <a:lstStyle>
            <a:lvl1pPr>
              <a:defRPr b="1">
                <a:solidFill>
                  <a:schemeClr val="bg1"/>
                </a:solidFill>
              </a:defRPr>
            </a:lvl1pPr>
          </a:lstStyle>
          <a:p>
            <a:r>
              <a:rPr lang="da-DK" dirty="0"/>
              <a:t>Klik for at tilføje overskrift</a:t>
            </a:r>
          </a:p>
        </p:txBody>
      </p:sp>
    </p:spTree>
    <p:extLst>
      <p:ext uri="{BB962C8B-B14F-4D97-AF65-F5344CB8AC3E}">
        <p14:creationId xmlns:p14="http://schemas.microsoft.com/office/powerpoint/2010/main" val="29057143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69" y="622301"/>
            <a:ext cx="10623551" cy="5681002"/>
          </a:xfrm>
          <a:noFill/>
        </p:spPr>
        <p:txBody>
          <a:bodyPr lIns="0" tIns="0" rIns="0" bIns="0"/>
          <a:lstStyle>
            <a:lvl1pPr marL="189533" indent="-189533" algn="l" defTabSz="385763" rtl="0" eaLnBrk="1" latinLnBrk="0" hangingPunct="1">
              <a:lnSpc>
                <a:spcPct val="90000"/>
              </a:lnSpc>
              <a:buFont typeface="Arial" panose="020B0604020202020204" pitchFamily="34" charset="0"/>
              <a:buChar char="•"/>
              <a:defRPr lang="da-DK" sz="2700" b="0" kern="1200" cap="all" spc="101" baseline="0" dirty="0" smtClean="0">
                <a:solidFill>
                  <a:schemeClr val="bg1"/>
                </a:solidFill>
                <a:latin typeface="+mn-lt"/>
                <a:ea typeface="+mn-ea"/>
                <a:cs typeface="+mn-cs"/>
              </a:defRPr>
            </a:lvl1pPr>
            <a:lvl2pPr marL="189533" indent="-189533" algn="l" defTabSz="385763" rtl="0" eaLnBrk="1" latinLnBrk="0" hangingPunct="1">
              <a:lnSpc>
                <a:spcPct val="90000"/>
              </a:lnSpc>
              <a:buFont typeface="Arial" panose="020B0604020202020204" pitchFamily="34" charset="0"/>
              <a:buChar char="•"/>
              <a:defRPr lang="da-DK" sz="2700" b="0" kern="1200" cap="all" spc="101" baseline="0" dirty="0" smtClean="0">
                <a:solidFill>
                  <a:schemeClr val="bg1"/>
                </a:solidFill>
                <a:latin typeface="+mn-lt"/>
                <a:ea typeface="+mn-ea"/>
                <a:cs typeface="+mn-cs"/>
              </a:defRPr>
            </a:lvl2pPr>
            <a:lvl3pPr marL="189533" indent="-189533" algn="l" defTabSz="385763" rtl="0" eaLnBrk="1" latinLnBrk="0" hangingPunct="1">
              <a:lnSpc>
                <a:spcPct val="90000"/>
              </a:lnSpc>
              <a:buFont typeface="Arial" panose="020B0604020202020204" pitchFamily="34" charset="0"/>
              <a:buChar char="•"/>
              <a:defRPr lang="da-DK" sz="2700" b="0" kern="1200" cap="all" spc="101" baseline="0" dirty="0" smtClean="0">
                <a:solidFill>
                  <a:schemeClr val="bg1"/>
                </a:solidFill>
                <a:latin typeface="+mn-lt"/>
                <a:ea typeface="+mn-ea"/>
                <a:cs typeface="+mn-cs"/>
              </a:defRPr>
            </a:lvl3pPr>
            <a:lvl4pPr marL="189533" indent="-189533" algn="l" defTabSz="385763" rtl="0" eaLnBrk="1" latinLnBrk="0" hangingPunct="1">
              <a:lnSpc>
                <a:spcPct val="90000"/>
              </a:lnSpc>
              <a:buFont typeface="Arial" panose="020B0604020202020204" pitchFamily="34" charset="0"/>
              <a:buChar char="•"/>
              <a:defRPr lang="da-DK" sz="2700" b="0" kern="1200" cap="all" spc="101" baseline="0" dirty="0" smtClean="0">
                <a:solidFill>
                  <a:schemeClr val="bg1"/>
                </a:solidFill>
                <a:latin typeface="+mn-lt"/>
                <a:ea typeface="+mn-ea"/>
                <a:cs typeface="+mn-cs"/>
              </a:defRPr>
            </a:lvl4pPr>
            <a:lvl5pPr marL="189533" indent="-189533" algn="l" defTabSz="385763" rtl="0" eaLnBrk="1" latinLnBrk="0" hangingPunct="1">
              <a:lnSpc>
                <a:spcPct val="90000"/>
              </a:lnSpc>
              <a:buFont typeface="Arial" panose="020B0604020202020204" pitchFamily="34" charset="0"/>
              <a:buChar char="•"/>
              <a:defRPr lang="da-DK" sz="2700" b="0" kern="1200" cap="all" spc="101"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4889749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066318"/>
          </a:xfrm>
          <a:prstGeom prst="rect">
            <a:avLst/>
          </a:prstGeom>
          <a:noFill/>
        </p:spPr>
        <p:txBody>
          <a:bodyPr wrap="square" rtlCol="0">
            <a:spAutoFit/>
          </a:bodyPr>
          <a:lstStyle/>
          <a:p>
            <a:r>
              <a:rPr lang="en-GB" sz="6329" b="1" dirty="0">
                <a:solidFill>
                  <a:prstClr val="white"/>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70" y="1633539"/>
            <a:ext cx="10623551" cy="4110037"/>
          </a:xfrm>
          <a:noFill/>
        </p:spPr>
        <p:txBody>
          <a:bodyPr lIns="0" tIns="0" rIns="0" bIns="0" anchor="t" anchorCtr="0"/>
          <a:lstStyle>
            <a:lvl1pPr marL="0" indent="0" algn="l" defTabSz="385763" rtl="0" eaLnBrk="1" latinLnBrk="0" hangingPunct="1">
              <a:lnSpc>
                <a:spcPct val="90000"/>
              </a:lnSpc>
              <a:buFont typeface="Arial" panose="020B0604020202020204" pitchFamily="34" charset="0"/>
              <a:buNone/>
              <a:defRPr lang="da-DK" sz="2700" b="0" kern="1200" cap="none" baseline="0" dirty="0" smtClean="0">
                <a:solidFill>
                  <a:schemeClr val="bg1"/>
                </a:solidFill>
                <a:latin typeface="+mn-lt"/>
                <a:ea typeface="+mn-ea"/>
                <a:cs typeface="+mn-cs"/>
              </a:defRPr>
            </a:lvl1pPr>
            <a:lvl2pPr marL="0" indent="0" algn="l" defTabSz="385763" rtl="0" eaLnBrk="1" latinLnBrk="0" hangingPunct="1">
              <a:lnSpc>
                <a:spcPct val="90000"/>
              </a:lnSpc>
              <a:buFont typeface="Arial" panose="020B0604020202020204" pitchFamily="34" charset="0"/>
              <a:buNone/>
              <a:defRPr lang="da-DK" sz="2025" b="1" kern="1200" cap="all" baseline="0" dirty="0" smtClean="0">
                <a:solidFill>
                  <a:schemeClr val="bg1"/>
                </a:solidFill>
                <a:latin typeface="+mn-lt"/>
                <a:ea typeface="+mn-ea"/>
                <a:cs typeface="+mn-cs"/>
              </a:defRPr>
            </a:lvl2pPr>
            <a:lvl3pPr marL="0" indent="0" algn="l" defTabSz="385763" rtl="0" eaLnBrk="1" latinLnBrk="0" hangingPunct="1">
              <a:lnSpc>
                <a:spcPct val="90000"/>
              </a:lnSpc>
              <a:buFont typeface="Arial" panose="020B0604020202020204" pitchFamily="34" charset="0"/>
              <a:buNone/>
              <a:defRPr lang="da-DK" sz="2025" b="1" kern="1200" cap="all" baseline="0" dirty="0" smtClean="0">
                <a:solidFill>
                  <a:schemeClr val="bg1"/>
                </a:solidFill>
                <a:latin typeface="+mn-lt"/>
                <a:ea typeface="+mn-ea"/>
                <a:cs typeface="+mn-cs"/>
              </a:defRPr>
            </a:lvl3pPr>
            <a:lvl4pPr marL="0" indent="0" algn="l" defTabSz="385763" rtl="0" eaLnBrk="1" latinLnBrk="0" hangingPunct="1">
              <a:lnSpc>
                <a:spcPct val="90000"/>
              </a:lnSpc>
              <a:buFont typeface="Arial" panose="020B0604020202020204" pitchFamily="34" charset="0"/>
              <a:buNone/>
              <a:defRPr lang="da-DK" sz="2025" b="1" kern="1200" cap="all" baseline="0" dirty="0" smtClean="0">
                <a:solidFill>
                  <a:schemeClr val="bg1"/>
                </a:solidFill>
                <a:latin typeface="+mn-lt"/>
                <a:ea typeface="+mn-ea"/>
                <a:cs typeface="+mn-cs"/>
              </a:defRPr>
            </a:lvl4pPr>
            <a:lvl5pPr marL="0" indent="0" algn="l" defTabSz="385763" rtl="0" eaLnBrk="1" latinLnBrk="0" hangingPunct="1">
              <a:lnSpc>
                <a:spcPct val="90000"/>
              </a:lnSpc>
              <a:buFont typeface="Arial" panose="020B0604020202020204" pitchFamily="34" charset="0"/>
              <a:buNone/>
              <a:defRPr lang="da-DK" sz="2025"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783170" y="5934971"/>
            <a:ext cx="10623551" cy="367404"/>
          </a:xfrm>
        </p:spPr>
        <p:txBody>
          <a:bodyPr>
            <a:normAutofit/>
          </a:bodyPr>
          <a:lstStyle>
            <a:lvl1pPr marL="0" indent="0">
              <a:buNone/>
              <a:defRPr sz="135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6958137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783170" y="1633538"/>
            <a:ext cx="5158111" cy="4669764"/>
          </a:xfrm>
          <a:noFill/>
        </p:spPr>
        <p:txBody>
          <a:bodyPr lIns="0" tIns="0" rIns="0" bIns="0"/>
          <a:lstStyle>
            <a:lvl1pPr marL="0" indent="0" algn="r" defTabSz="385763" rtl="0" eaLnBrk="1" latinLnBrk="0" hangingPunct="1">
              <a:lnSpc>
                <a:spcPct val="90000"/>
              </a:lnSpc>
              <a:spcAft>
                <a:spcPts val="506"/>
              </a:spcAft>
              <a:buFont typeface="Arial" panose="020B0604020202020204" pitchFamily="34" charset="0"/>
              <a:buNone/>
              <a:defRPr lang="da-DK" sz="2025" b="1" kern="1200" cap="none" baseline="0" dirty="0" smtClean="0">
                <a:solidFill>
                  <a:schemeClr val="bg1"/>
                </a:solidFill>
                <a:latin typeface="+mn-lt"/>
                <a:ea typeface="+mn-ea"/>
                <a:cs typeface="+mn-cs"/>
              </a:defRPr>
            </a:lvl1pPr>
            <a:lvl2pPr marL="0" indent="0" algn="r" defTabSz="385763" rtl="0" eaLnBrk="1" latinLnBrk="0" hangingPunct="1">
              <a:lnSpc>
                <a:spcPct val="90000"/>
              </a:lnSpc>
              <a:spcAft>
                <a:spcPts val="506"/>
              </a:spcAft>
              <a:buFont typeface="Arial" panose="020B0604020202020204" pitchFamily="34" charset="0"/>
              <a:buNone/>
              <a:defRPr lang="da-DK" sz="2025" b="1" kern="1200" cap="none" baseline="0" dirty="0" smtClean="0">
                <a:solidFill>
                  <a:schemeClr val="bg1"/>
                </a:solidFill>
                <a:latin typeface="+mn-lt"/>
                <a:ea typeface="+mn-ea"/>
                <a:cs typeface="+mn-cs"/>
              </a:defRPr>
            </a:lvl2pPr>
            <a:lvl3pPr marL="0" indent="0" algn="r" defTabSz="385763" rtl="0" eaLnBrk="1" latinLnBrk="0" hangingPunct="1">
              <a:lnSpc>
                <a:spcPct val="90000"/>
              </a:lnSpc>
              <a:spcAft>
                <a:spcPts val="506"/>
              </a:spcAft>
              <a:buFont typeface="Arial" panose="020B0604020202020204" pitchFamily="34" charset="0"/>
              <a:buNone/>
              <a:defRPr lang="da-DK" sz="2025" b="1" kern="1200" cap="none" baseline="0" dirty="0" smtClean="0">
                <a:solidFill>
                  <a:schemeClr val="bg1"/>
                </a:solidFill>
                <a:latin typeface="+mn-lt"/>
                <a:ea typeface="+mn-ea"/>
                <a:cs typeface="+mn-cs"/>
              </a:defRPr>
            </a:lvl3pPr>
            <a:lvl4pPr marL="0" indent="0" algn="r" defTabSz="385763" rtl="0" eaLnBrk="1" latinLnBrk="0" hangingPunct="1">
              <a:lnSpc>
                <a:spcPct val="90000"/>
              </a:lnSpc>
              <a:spcAft>
                <a:spcPts val="506"/>
              </a:spcAft>
              <a:buFont typeface="Arial" panose="020B0604020202020204" pitchFamily="34" charset="0"/>
              <a:buNone/>
              <a:defRPr lang="da-DK" sz="2025" b="1" kern="1200" cap="none" baseline="0" dirty="0" smtClean="0">
                <a:solidFill>
                  <a:schemeClr val="bg1"/>
                </a:solidFill>
                <a:latin typeface="+mn-lt"/>
                <a:ea typeface="+mn-ea"/>
                <a:cs typeface="+mn-cs"/>
              </a:defRPr>
            </a:lvl4pPr>
            <a:lvl5pPr marL="0" indent="0" algn="r" defTabSz="385763" rtl="0" eaLnBrk="1" latinLnBrk="0" hangingPunct="1">
              <a:lnSpc>
                <a:spcPct val="90000"/>
              </a:lnSpc>
              <a:spcAft>
                <a:spcPts val="506"/>
              </a:spcAft>
              <a:buFont typeface="Arial" panose="020B0604020202020204" pitchFamily="34" charset="0"/>
              <a:buNone/>
              <a:defRPr lang="da-DK" sz="2025"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38349" y="1633538"/>
            <a:ext cx="5168371" cy="4669764"/>
          </a:xfrm>
          <a:noFill/>
        </p:spPr>
        <p:txBody>
          <a:bodyPr lIns="0" tIns="0" rIns="0" bIns="0"/>
          <a:lstStyle>
            <a:lvl1pPr marL="0" indent="0" algn="l" defTabSz="385763" rtl="0" eaLnBrk="1" latinLnBrk="0" hangingPunct="1">
              <a:lnSpc>
                <a:spcPct val="90000"/>
              </a:lnSpc>
              <a:spcAft>
                <a:spcPts val="506"/>
              </a:spcAft>
              <a:buFont typeface="Arial" panose="020B0604020202020204" pitchFamily="34" charset="0"/>
              <a:buNone/>
              <a:defRPr lang="da-DK" sz="2025" b="0" kern="1200" cap="none" baseline="0" dirty="0" smtClean="0">
                <a:solidFill>
                  <a:schemeClr val="bg1"/>
                </a:solidFill>
                <a:latin typeface="+mn-lt"/>
                <a:ea typeface="+mn-ea"/>
                <a:cs typeface="+mn-cs"/>
              </a:defRPr>
            </a:lvl1pPr>
            <a:lvl2pPr marL="0" indent="0" algn="l" defTabSz="385763" rtl="0" eaLnBrk="1" latinLnBrk="0" hangingPunct="1">
              <a:lnSpc>
                <a:spcPct val="90000"/>
              </a:lnSpc>
              <a:spcAft>
                <a:spcPts val="506"/>
              </a:spcAft>
              <a:buFont typeface="Arial" panose="020B0604020202020204" pitchFamily="34" charset="0"/>
              <a:buNone/>
              <a:defRPr lang="da-DK" sz="2025" b="0" kern="1200" cap="none" baseline="0" dirty="0" smtClean="0">
                <a:solidFill>
                  <a:schemeClr val="bg1"/>
                </a:solidFill>
                <a:latin typeface="+mn-lt"/>
                <a:ea typeface="+mn-ea"/>
                <a:cs typeface="+mn-cs"/>
              </a:defRPr>
            </a:lvl2pPr>
            <a:lvl3pPr marL="0" indent="0" algn="l" defTabSz="385763" rtl="0" eaLnBrk="1" latinLnBrk="0" hangingPunct="1">
              <a:lnSpc>
                <a:spcPct val="90000"/>
              </a:lnSpc>
              <a:spcAft>
                <a:spcPts val="506"/>
              </a:spcAft>
              <a:buFont typeface="Arial" panose="020B0604020202020204" pitchFamily="34" charset="0"/>
              <a:buNone/>
              <a:defRPr lang="da-DK" sz="2025" b="0" kern="1200" cap="none" baseline="0" dirty="0" smtClean="0">
                <a:solidFill>
                  <a:schemeClr val="bg1"/>
                </a:solidFill>
                <a:latin typeface="+mn-lt"/>
                <a:ea typeface="+mn-ea"/>
                <a:cs typeface="+mn-cs"/>
              </a:defRPr>
            </a:lvl3pPr>
            <a:lvl4pPr marL="0" indent="0" algn="l" defTabSz="385763" rtl="0" eaLnBrk="1" latinLnBrk="0" hangingPunct="1">
              <a:lnSpc>
                <a:spcPct val="90000"/>
              </a:lnSpc>
              <a:spcAft>
                <a:spcPts val="506"/>
              </a:spcAft>
              <a:buFont typeface="Arial" panose="020B0604020202020204" pitchFamily="34" charset="0"/>
              <a:buNone/>
              <a:defRPr lang="da-DK" sz="2025" b="0" kern="1200" cap="none" baseline="0" dirty="0" smtClean="0">
                <a:solidFill>
                  <a:schemeClr val="bg1"/>
                </a:solidFill>
                <a:latin typeface="+mn-lt"/>
                <a:ea typeface="+mn-ea"/>
                <a:cs typeface="+mn-cs"/>
              </a:defRPr>
            </a:lvl4pPr>
            <a:lvl5pPr marL="0" indent="0" algn="l" defTabSz="385763" rtl="0" eaLnBrk="1" latinLnBrk="0" hangingPunct="1">
              <a:lnSpc>
                <a:spcPct val="90000"/>
              </a:lnSpc>
              <a:spcAft>
                <a:spcPts val="506"/>
              </a:spcAft>
              <a:buFont typeface="Arial" panose="020B0604020202020204" pitchFamily="34" charset="0"/>
              <a:buNone/>
              <a:defRPr lang="da-DK" sz="2025"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783171" y="622303"/>
            <a:ext cx="10623549" cy="849313"/>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497304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783170" y="1633539"/>
            <a:ext cx="10623551" cy="4668837"/>
          </a:xfrm>
        </p:spPr>
        <p:txBody>
          <a:bodyPr anchor="t" anchorCtr="0"/>
          <a:lstStyle>
            <a:lvl1pPr>
              <a:defRPr sz="36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11920857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0" y="619125"/>
            <a:ext cx="10623551"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pPr/>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7385834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pPr/>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2576023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prstClr val="white"/>
              </a:solidFill>
            </a:endParaRPr>
          </a:p>
        </p:txBody>
      </p:sp>
    </p:spTree>
    <p:extLst>
      <p:ext uri="{BB962C8B-B14F-4D97-AF65-F5344CB8AC3E}">
        <p14:creationId xmlns:p14="http://schemas.microsoft.com/office/powerpoint/2010/main" val="3322906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en-GB" sz="1688" dirty="0">
                <a:solidFill>
                  <a:prstClr val="black"/>
                </a:solidFill>
              </a:rPr>
              <a:t>User guide </a:t>
            </a:r>
            <a:r>
              <a:rPr lang="en-GB" sz="1013" dirty="0">
                <a:solidFill>
                  <a:prstClr val="black"/>
                </a:solidFill>
              </a:rPr>
              <a:t>– delete before use</a:t>
            </a:r>
          </a:p>
        </p:txBody>
      </p:sp>
      <p:sp>
        <p:nvSpPr>
          <p:cNvPr id="46" name="Text Box 48"/>
          <p:cNvSpPr txBox="1">
            <a:spLocks noChangeArrowheads="1"/>
          </p:cNvSpPr>
          <p:nvPr userDrawn="1"/>
        </p:nvSpPr>
        <p:spPr bwMode="auto">
          <a:xfrm>
            <a:off x="783168" y="1640496"/>
            <a:ext cx="2333720" cy="133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38"/>
              </a:spcAft>
              <a:defRPr/>
            </a:pPr>
            <a:r>
              <a:rPr lang="en-GB" sz="563" b="1" noProof="1">
                <a:solidFill>
                  <a:prstClr val="black"/>
                </a:solidFill>
                <a:latin typeface="Microsoft New Tai Lue"/>
                <a:cs typeface="Arial" panose="020B0604020202020204" pitchFamily="34" charset="0"/>
              </a:rPr>
              <a:t>UCPH PowerPoint templates</a:t>
            </a:r>
            <a:br>
              <a:rPr lang="en-GB" sz="563" b="1" noProof="1">
                <a:solidFill>
                  <a:prstClr val="black"/>
                </a:solidFill>
                <a:latin typeface="Microsoft New Tai Lue"/>
                <a:cs typeface="Arial" panose="020B0604020202020204" pitchFamily="34" charset="0"/>
              </a:rPr>
            </a:br>
            <a:r>
              <a:rPr lang="en-GB" sz="450" dirty="0">
                <a:solidFill>
                  <a:prstClr val="black"/>
                </a:solidFill>
                <a:latin typeface="Microsoft New Tai Lue"/>
                <a:ea typeface="Calibri" panose="020F0502020204030204" pitchFamily="34" charset="0"/>
                <a:cs typeface="Times New Roman" panose="02020603050405020304" pitchFamily="18" charset="0"/>
              </a:rPr>
              <a:t>When you open PowerPoint on your UCPH computer, </a:t>
            </a:r>
            <a:r>
              <a:rPr lang="en-GB" sz="450" dirty="0">
                <a:solidFill>
                  <a:prstClr val="black"/>
                </a:solidFill>
                <a:ea typeface="Calibri" panose="020F0502020204030204" pitchFamily="34" charset="0"/>
                <a:cs typeface="Times New Roman" panose="02020603050405020304" pitchFamily="18" charset="0"/>
              </a:rPr>
              <a:t>PowerPoint opens</a:t>
            </a:r>
            <a:r>
              <a:rPr lang="en-GB" sz="450" dirty="0">
                <a:solidFill>
                  <a:prstClr val="black"/>
                </a:solidFill>
                <a:latin typeface="Microsoft New Tai Lue"/>
                <a:ea typeface="Calibri" panose="020F0502020204030204" pitchFamily="34" charset="0"/>
                <a:cs typeface="Times New Roman" panose="02020603050405020304" pitchFamily="18" charset="0"/>
              </a:rPr>
              <a:t> a template in 4:3 format with an English UCPH logo.</a:t>
            </a:r>
          </a:p>
          <a:p>
            <a:pPr eaLnBrk="1" hangingPunct="1">
              <a:spcAft>
                <a:spcPts val="338"/>
              </a:spcAft>
              <a:defRPr/>
            </a:pPr>
            <a:r>
              <a:rPr lang="en-GB" sz="450" dirty="0">
                <a:solidFill>
                  <a:prstClr val="black"/>
                </a:solidFill>
                <a:latin typeface="Microsoft New Tai Lue"/>
                <a:ea typeface="Calibri" panose="020F0502020204030204" pitchFamily="34" charset="0"/>
                <a:cs typeface="Times New Roman" panose="02020603050405020304" pitchFamily="18" charset="0"/>
              </a:rPr>
              <a:t>When you click on the UCPH tab in the toolbar, click "Select Template" to choose between templates</a:t>
            </a:r>
          </a:p>
          <a:p>
            <a:pPr marL="50006" indent="-50006" eaLnBrk="1" hangingPunct="1">
              <a:spcAft>
                <a:spcPts val="338"/>
              </a:spcAft>
              <a:buFont typeface="Arial" panose="020B0604020202020204" pitchFamily="34" charset="0"/>
              <a:buChar char="•"/>
              <a:defRPr/>
            </a:pPr>
            <a:r>
              <a:rPr lang="en-GB" sz="450" dirty="0">
                <a:solidFill>
                  <a:prstClr val="black"/>
                </a:solidFill>
                <a:latin typeface="Microsoft New Tai Lue"/>
                <a:ea typeface="Calibri" panose="020F0502020204030204" pitchFamily="34" charset="0"/>
                <a:cs typeface="Times New Roman" panose="02020603050405020304" pitchFamily="18" charset="0"/>
              </a:rPr>
              <a:t>in Danish and English </a:t>
            </a:r>
          </a:p>
          <a:p>
            <a:pPr marL="50006" indent="-50006" eaLnBrk="1" hangingPunct="1">
              <a:spcAft>
                <a:spcPts val="338"/>
              </a:spcAft>
              <a:buFont typeface="Arial" panose="020B0604020202020204" pitchFamily="34" charset="0"/>
              <a:buChar char="•"/>
              <a:defRPr/>
            </a:pPr>
            <a:r>
              <a:rPr lang="en-GB" sz="450" dirty="0">
                <a:solidFill>
                  <a:prstClr val="black"/>
                </a:solidFill>
                <a:latin typeface="Microsoft New Tai Lue"/>
                <a:ea typeface="Calibri" panose="020F0502020204030204" pitchFamily="34" charset="0"/>
                <a:cs typeface="Times New Roman" panose="02020603050405020304" pitchFamily="18" charset="0"/>
              </a:rPr>
              <a:t>in 4:3 and 16:9 formats</a:t>
            </a:r>
          </a:p>
          <a:p>
            <a:pPr marL="50006" indent="-50006" eaLnBrk="1" hangingPunct="1">
              <a:spcAft>
                <a:spcPts val="338"/>
              </a:spcAft>
              <a:buFont typeface="Arial" panose="020B0604020202020204" pitchFamily="34" charset="0"/>
              <a:buChar char="•"/>
              <a:defRPr/>
            </a:pPr>
            <a:r>
              <a:rPr lang="en-GB" sz="450" dirty="0">
                <a:solidFill>
                  <a:prstClr val="black"/>
                </a:solidFill>
                <a:latin typeface="Microsoft New Tai Lue"/>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50006" indent="-50006" eaLnBrk="1" hangingPunct="1">
              <a:spcAft>
                <a:spcPts val="338"/>
              </a:spcAft>
              <a:buFont typeface="Arial" panose="020B0604020202020204" pitchFamily="34" charset="0"/>
              <a:buChar char="•"/>
              <a:defRPr/>
            </a:pPr>
            <a:r>
              <a:rPr lang="en-GB" sz="450" dirty="0">
                <a:solidFill>
                  <a:prstClr val="black"/>
                </a:solidFill>
                <a:latin typeface="Microsoft New Tai Lue"/>
                <a:ea typeface="Calibri" panose="020F0502020204030204" pitchFamily="34" charset="0"/>
                <a:cs typeface="Times New Roman" panose="02020603050405020304" pitchFamily="18" charset="0"/>
              </a:rPr>
              <a:t>as well as an example slide with text in English.</a:t>
            </a:r>
          </a:p>
          <a:p>
            <a:pPr>
              <a:lnSpc>
                <a:spcPct val="115000"/>
              </a:lnSpc>
              <a:spcAft>
                <a:spcPts val="563"/>
              </a:spcAft>
            </a:pPr>
            <a:r>
              <a:rPr lang="en-GB" sz="450" dirty="0">
                <a:solidFill>
                  <a:prstClr val="black"/>
                </a:solidFill>
                <a:latin typeface="Microsoft New Tai Lue"/>
                <a:ea typeface="Calibri" panose="020F0502020204030204" pitchFamily="34" charset="0"/>
                <a:cs typeface="Times New Roman" panose="02020603050405020304" pitchFamily="18" charset="0"/>
              </a:rPr>
              <a:t>If you use a 'full' version, you must delete the slides you do not want to use.</a:t>
            </a:r>
            <a:br>
              <a:rPr lang="en-GB" sz="450" dirty="0">
                <a:solidFill>
                  <a:prstClr val="black"/>
                </a:solidFill>
                <a:latin typeface="Microsoft New Tai Lue"/>
                <a:ea typeface="Calibri" panose="020F0502020204030204" pitchFamily="34" charset="0"/>
                <a:cs typeface="Times New Roman" panose="02020603050405020304" pitchFamily="18" charset="0"/>
              </a:rPr>
            </a:br>
            <a:br>
              <a:rPr lang="en-GB" sz="450" dirty="0">
                <a:solidFill>
                  <a:prstClr val="black"/>
                </a:solidFill>
                <a:latin typeface="Microsoft New Tai Lue"/>
                <a:ea typeface="Calibri" panose="020F0502020204030204" pitchFamily="34" charset="0"/>
                <a:cs typeface="Times New Roman" panose="02020603050405020304" pitchFamily="18" charset="0"/>
              </a:rPr>
            </a:br>
            <a:r>
              <a:rPr lang="en-GB" sz="450" dirty="0">
                <a:solidFill>
                  <a:prstClr val="black"/>
                </a:solidFill>
                <a:latin typeface="Microsoft New Tai Lue"/>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563"/>
              </a:spcAft>
            </a:pPr>
            <a:r>
              <a:rPr lang="en-GB" sz="45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www.designguide.ku.dk/ku/skabeloner/powerpoint/praesentationer/</a:t>
            </a:r>
            <a:endParaRPr lang="en-GB" sz="45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3427181" y="3966228"/>
            <a:ext cx="2340731" cy="81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Insert your unit name (e.g. your department), page numbers and the date</a:t>
            </a:r>
            <a:endParaRPr lang="en-GB" sz="450"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563"/>
              </a:spcAft>
            </a:pPr>
            <a:r>
              <a:rPr lang="en-GB" sz="450" b="1" dirty="0">
                <a:solidFill>
                  <a:prstClr val="black"/>
                </a:solidFill>
                <a:latin typeface="Microsoft New Tai Lue"/>
                <a:ea typeface="Calibri" panose="020F0502020204030204" pitchFamily="34" charset="0"/>
                <a:cs typeface="Times New Roman" panose="02020603050405020304" pitchFamily="18" charset="0"/>
              </a:rPr>
              <a:t>1. </a:t>
            </a:r>
            <a:r>
              <a:rPr lang="en-GB" sz="450" dirty="0">
                <a:solidFill>
                  <a:prstClr val="black"/>
                </a:solidFill>
                <a:latin typeface="Microsoft New Tai Lue"/>
                <a:ea typeface="Calibri" panose="020F0502020204030204" pitchFamily="34" charset="0"/>
                <a:cs typeface="Times New Roman" panose="02020603050405020304" pitchFamily="18" charset="0"/>
              </a:rPr>
              <a:t>Click on </a:t>
            </a:r>
            <a:r>
              <a:rPr lang="en-GB" sz="450" b="1" dirty="0">
                <a:solidFill>
                  <a:prstClr val="black"/>
                </a:solidFill>
                <a:latin typeface="Microsoft New Tai Lue"/>
                <a:ea typeface="Calibri" panose="020F0502020204030204" pitchFamily="34" charset="0"/>
                <a:cs typeface="Times New Roman" panose="02020603050405020304" pitchFamily="18" charset="0"/>
              </a:rPr>
              <a:t>Insert</a:t>
            </a:r>
            <a:r>
              <a:rPr lang="en-GB" sz="450" dirty="0">
                <a:solidFill>
                  <a:prstClr val="black"/>
                </a:solidFill>
                <a:latin typeface="Microsoft New Tai Lue"/>
                <a:ea typeface="Calibri" panose="020F0502020204030204" pitchFamily="34" charset="0"/>
                <a:cs typeface="Times New Roman" panose="02020603050405020304" pitchFamily="18" charset="0"/>
              </a:rPr>
              <a:t> in the top menu</a:t>
            </a:r>
          </a:p>
          <a:p>
            <a:pPr>
              <a:lnSpc>
                <a:spcPct val="90000"/>
              </a:lnSpc>
              <a:spcAft>
                <a:spcPts val="563"/>
              </a:spcAft>
            </a:pPr>
            <a:r>
              <a:rPr lang="en-GB" sz="450" b="1" dirty="0">
                <a:solidFill>
                  <a:prstClr val="black"/>
                </a:solidFill>
                <a:latin typeface="Microsoft New Tai Lue"/>
                <a:ea typeface="Calibri" panose="020F0502020204030204" pitchFamily="34" charset="0"/>
                <a:cs typeface="Times New Roman" panose="02020603050405020304" pitchFamily="18" charset="0"/>
              </a:rPr>
              <a:t>2. </a:t>
            </a:r>
            <a:r>
              <a:rPr lang="en-GB" sz="450" dirty="0">
                <a:solidFill>
                  <a:prstClr val="black"/>
                </a:solidFill>
                <a:latin typeface="Microsoft New Tai Lue"/>
                <a:ea typeface="Calibri" panose="020F0502020204030204" pitchFamily="34" charset="0"/>
                <a:cs typeface="Times New Roman" panose="02020603050405020304" pitchFamily="18" charset="0"/>
              </a:rPr>
              <a:t>Select </a:t>
            </a:r>
            <a:r>
              <a:rPr lang="en-GB" sz="450" b="1" dirty="0">
                <a:solidFill>
                  <a:prstClr val="black"/>
                </a:solidFill>
                <a:latin typeface="Microsoft New Tai Lue"/>
                <a:ea typeface="Calibri" panose="020F0502020204030204" pitchFamily="34" charset="0"/>
                <a:cs typeface="Times New Roman" panose="02020603050405020304" pitchFamily="18" charset="0"/>
              </a:rPr>
              <a:t>Header and Footer</a:t>
            </a:r>
          </a:p>
          <a:p>
            <a:pPr>
              <a:lnSpc>
                <a:spcPct val="90000"/>
              </a:lnSpc>
              <a:spcAft>
                <a:spcPts val="563"/>
              </a:spcAft>
            </a:pPr>
            <a:r>
              <a:rPr lang="en-GB" sz="450" b="1" dirty="0">
                <a:solidFill>
                  <a:prstClr val="black"/>
                </a:solidFill>
                <a:latin typeface="Microsoft New Tai Lue"/>
                <a:ea typeface="Calibri" panose="020F0502020204030204" pitchFamily="34" charset="0"/>
                <a:cs typeface="Times New Roman" panose="02020603050405020304" pitchFamily="18" charset="0"/>
              </a:rPr>
              <a:t>3. </a:t>
            </a:r>
            <a:r>
              <a:rPr lang="en-GB" sz="450" dirty="0">
                <a:solidFill>
                  <a:prstClr val="black"/>
                </a:solidFill>
                <a:latin typeface="Microsoft New Tai Lue"/>
                <a:ea typeface="Calibri" panose="020F0502020204030204" pitchFamily="34" charset="0"/>
                <a:cs typeface="Times New Roman" panose="02020603050405020304" pitchFamily="18" charset="0"/>
              </a:rPr>
              <a:t>Fill in the fields</a:t>
            </a:r>
          </a:p>
          <a:p>
            <a:pPr>
              <a:lnSpc>
                <a:spcPct val="90000"/>
              </a:lnSpc>
              <a:spcAft>
                <a:spcPts val="563"/>
              </a:spcAft>
            </a:pPr>
            <a:r>
              <a:rPr lang="en-GB" sz="450" b="1" dirty="0">
                <a:solidFill>
                  <a:prstClr val="black"/>
                </a:solidFill>
                <a:latin typeface="Microsoft New Tai Lue"/>
                <a:ea typeface="Calibri" panose="020F0502020204030204" pitchFamily="34" charset="0"/>
                <a:cs typeface="Times New Roman" panose="02020603050405020304" pitchFamily="18" charset="0"/>
              </a:rPr>
              <a:t>4. </a:t>
            </a:r>
            <a:r>
              <a:rPr lang="en-GB" sz="450" dirty="0">
                <a:solidFill>
                  <a:prstClr val="black"/>
                </a:solidFill>
                <a:latin typeface="Microsoft New Tai Lue"/>
                <a:ea typeface="Calibri" panose="020F0502020204030204" pitchFamily="34" charset="0"/>
                <a:cs typeface="Times New Roman" panose="02020603050405020304" pitchFamily="18" charset="0"/>
              </a:rPr>
              <a:t>Select </a:t>
            </a:r>
            <a:r>
              <a:rPr lang="en-GB" sz="450" b="1" dirty="0">
                <a:solidFill>
                  <a:prstClr val="black"/>
                </a:solidFill>
                <a:latin typeface="Microsoft New Tai Lue"/>
                <a:ea typeface="Calibri" panose="020F0502020204030204" pitchFamily="34" charset="0"/>
                <a:cs typeface="Times New Roman" panose="02020603050405020304" pitchFamily="18" charset="0"/>
              </a:rPr>
              <a:t>Apply</a:t>
            </a:r>
            <a:r>
              <a:rPr lang="en-GB" sz="450" dirty="0">
                <a:solidFill>
                  <a:prstClr val="black"/>
                </a:solidFill>
                <a:latin typeface="Microsoft New Tai Lue"/>
                <a:ea typeface="Calibri" panose="020F0502020204030204" pitchFamily="34" charset="0"/>
                <a:cs typeface="Times New Roman" panose="02020603050405020304" pitchFamily="18" charset="0"/>
              </a:rPr>
              <a:t> </a:t>
            </a:r>
            <a:r>
              <a:rPr lang="en-GB" sz="450" b="1" dirty="0">
                <a:solidFill>
                  <a:prstClr val="black"/>
                </a:solidFill>
                <a:latin typeface="Microsoft New Tai Lue"/>
                <a:ea typeface="Calibri" panose="020F0502020204030204" pitchFamily="34" charset="0"/>
                <a:cs typeface="Times New Roman" panose="02020603050405020304" pitchFamily="18" charset="0"/>
              </a:rPr>
              <a:t>to all </a:t>
            </a:r>
            <a:r>
              <a:rPr lang="en-GB" sz="450" dirty="0">
                <a:solidFill>
                  <a:prstClr val="black"/>
                </a:solidFill>
                <a:latin typeface="Microsoft New Tai Lue"/>
                <a:ea typeface="Calibri" panose="020F0502020204030204" pitchFamily="34" charset="0"/>
                <a:cs typeface="Times New Roman" panose="02020603050405020304" pitchFamily="18" charset="0"/>
              </a:rPr>
              <a:t>or </a:t>
            </a:r>
            <a:r>
              <a:rPr lang="en-GB" sz="450" b="1" dirty="0">
                <a:solidFill>
                  <a:prstClr val="black"/>
                </a:solidFill>
                <a:latin typeface="Microsoft New Tai Lue"/>
                <a:ea typeface="Calibri" panose="020F0502020204030204" pitchFamily="34" charset="0"/>
                <a:cs typeface="Times New Roman" panose="02020603050405020304" pitchFamily="18" charset="0"/>
              </a:rPr>
              <a:t>Apply</a:t>
            </a:r>
            <a:r>
              <a:rPr lang="en-GB" sz="450" dirty="0">
                <a:solidFill>
                  <a:prstClr val="black"/>
                </a:solidFill>
                <a:latin typeface="Microsoft New Tai Lue"/>
                <a:ea typeface="Calibri" panose="020F0502020204030204" pitchFamily="34" charset="0"/>
                <a:cs typeface="Times New Roman" panose="02020603050405020304" pitchFamily="18" charset="0"/>
              </a:rPr>
              <a:t> if it is only to be used on a single slide</a:t>
            </a:r>
          </a:p>
          <a:p>
            <a:pPr>
              <a:lnSpc>
                <a:spcPct val="90000"/>
              </a:lnSpc>
              <a:spcAft>
                <a:spcPts val="563"/>
              </a:spcAft>
            </a:pPr>
            <a:r>
              <a:rPr lang="en-GB" sz="450" dirty="0">
                <a:solidFill>
                  <a:prstClr val="black"/>
                </a:solidFill>
                <a:latin typeface="Microsoft New Tai Lue"/>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783168" y="5688885"/>
            <a:ext cx="2532789"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38"/>
              </a:spcAft>
              <a:defRPr/>
            </a:pPr>
            <a:r>
              <a:rPr lang="en-GB" sz="563" b="1" noProof="1">
                <a:solidFill>
                  <a:prstClr val="black"/>
                </a:solidFill>
                <a:latin typeface="Microsoft New Tai Lue"/>
                <a:cs typeface="Arial" panose="020B0604020202020204" pitchFamily="34" charset="0"/>
              </a:rPr>
              <a:t>Create a new slide (2010 + 2013 and 2016 version) </a:t>
            </a:r>
            <a:br>
              <a:rPr lang="en-GB" sz="563" b="1" noProof="1">
                <a:solidFill>
                  <a:prstClr val="black"/>
                </a:solidFill>
                <a:latin typeface="Microsoft New Tai Lue"/>
                <a:cs typeface="Arial" panose="020B0604020202020204" pitchFamily="34" charset="0"/>
              </a:rPr>
            </a:br>
            <a:r>
              <a:rPr lang="en-GB" altLang="da-DK" sz="450" b="1" noProof="1">
                <a:solidFill>
                  <a:prstClr val="black"/>
                </a:solidFill>
                <a:latin typeface="Microsoft New Tai Lue"/>
                <a:cs typeface="Arial" panose="020B0604020202020204" pitchFamily="34" charset="0"/>
              </a:rPr>
              <a:t>1. </a:t>
            </a:r>
            <a:r>
              <a:rPr lang="en-GB" altLang="da-DK" sz="450" noProof="1">
                <a:solidFill>
                  <a:prstClr val="black"/>
                </a:solidFill>
                <a:latin typeface="Microsoft New Tai Lue"/>
                <a:cs typeface="Arial" panose="020B0604020202020204" pitchFamily="34" charset="0"/>
              </a:rPr>
              <a:t>Click on </a:t>
            </a:r>
            <a:r>
              <a:rPr lang="en-GB" altLang="da-DK" sz="450" b="1" noProof="1">
                <a:solidFill>
                  <a:prstClr val="black"/>
                </a:solidFill>
                <a:latin typeface="Microsoft New Tai Lue"/>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5543516" y="2896661"/>
            <a:ext cx="527221" cy="126627"/>
          </a:xfrm>
          <a:prstGeom prst="rect">
            <a:avLst/>
          </a:prstGeom>
        </p:spPr>
      </p:pic>
      <p:sp>
        <p:nvSpPr>
          <p:cNvPr id="50" name="Text Box 48"/>
          <p:cNvSpPr txBox="1">
            <a:spLocks noChangeArrowheads="1"/>
          </p:cNvSpPr>
          <p:nvPr userDrawn="1"/>
        </p:nvSpPr>
        <p:spPr bwMode="auto">
          <a:xfrm>
            <a:off x="3427182" y="2582328"/>
            <a:ext cx="2165655" cy="2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38"/>
              </a:spcAft>
              <a:defRPr/>
            </a:pPr>
            <a:r>
              <a:rPr lang="en-GB" sz="563" b="1" noProof="1">
                <a:solidFill>
                  <a:prstClr val="black"/>
                </a:solidFill>
                <a:latin typeface="Microsoft New Tai Lue"/>
                <a:cs typeface="Arial" panose="020B0604020202020204" pitchFamily="34" charset="0"/>
              </a:rPr>
              <a:t>Replace slide type</a:t>
            </a:r>
            <a:br>
              <a:rPr lang="en-GB" sz="563" b="1" noProof="1">
                <a:solidFill>
                  <a:prstClr val="black"/>
                </a:solidFill>
                <a:latin typeface="Microsoft New Tai Lue"/>
                <a:cs typeface="Arial" panose="020B0604020202020204" pitchFamily="34" charset="0"/>
              </a:rPr>
            </a:br>
            <a:r>
              <a:rPr lang="en-GB" altLang="da-DK" sz="450" b="1" noProof="1">
                <a:solidFill>
                  <a:prstClr val="black"/>
                </a:solidFill>
                <a:latin typeface="Microsoft New Tai Lue"/>
                <a:cs typeface="Arial" panose="020B0604020202020204" pitchFamily="34" charset="0"/>
              </a:rPr>
              <a:t>1. </a:t>
            </a:r>
            <a:r>
              <a:rPr lang="en-GB" altLang="da-DK" sz="450" noProof="1">
                <a:solidFill>
                  <a:prstClr val="black"/>
                </a:solidFill>
                <a:latin typeface="Microsoft New Tai Lue"/>
                <a:cs typeface="Arial" panose="020B0604020202020204" pitchFamily="34" charset="0"/>
              </a:rPr>
              <a:t>Click on </a:t>
            </a:r>
            <a:r>
              <a:rPr lang="en-GB" altLang="da-DK" sz="450" b="1" noProof="1">
                <a:solidFill>
                  <a:prstClr val="black"/>
                </a:solidFill>
                <a:latin typeface="Microsoft New Tai Lue"/>
                <a:cs typeface="Arial" panose="020B0604020202020204" pitchFamily="34" charset="0"/>
              </a:rPr>
              <a:t>Home</a:t>
            </a:r>
          </a:p>
          <a:p>
            <a:pPr eaLnBrk="1" hangingPunct="1">
              <a:spcAft>
                <a:spcPts val="338"/>
              </a:spcAft>
              <a:defRPr/>
            </a:pPr>
            <a:r>
              <a:rPr lang="en-GB" altLang="da-DK" sz="450" b="1" noProof="1">
                <a:solidFill>
                  <a:prstClr val="black"/>
                </a:solidFill>
                <a:latin typeface="Microsoft New Tai Lue"/>
                <a:cs typeface="Arial" panose="020B0604020202020204" pitchFamily="34" charset="0"/>
              </a:rPr>
              <a:t>2. </a:t>
            </a:r>
            <a:r>
              <a:rPr lang="en-GB" altLang="da-DK" sz="450" noProof="1">
                <a:solidFill>
                  <a:prstClr val="black"/>
                </a:solidFill>
                <a:latin typeface="Microsoft New Tai Lue"/>
                <a:cs typeface="Arial" panose="020B0604020202020204" pitchFamily="34" charset="0"/>
              </a:rPr>
              <a:t>Select </a:t>
            </a:r>
            <a:r>
              <a:rPr lang="en-GB" altLang="da-DK" sz="450" b="1" noProof="1">
                <a:solidFill>
                  <a:prstClr val="black"/>
                </a:solidFill>
                <a:latin typeface="Microsoft New Tai Lue"/>
                <a:cs typeface="Arial" panose="020B0604020202020204" pitchFamily="34" charset="0"/>
              </a:rPr>
              <a:t>Layout</a:t>
            </a:r>
            <a:r>
              <a:rPr lang="en-GB" altLang="da-DK" sz="450" noProof="1">
                <a:solidFill>
                  <a:prstClr val="black"/>
                </a:solidFill>
                <a:latin typeface="Microsoft New Tai Lue"/>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3427181" y="3315095"/>
            <a:ext cx="2179499"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38"/>
              </a:spcAft>
              <a:defRPr/>
            </a:pPr>
            <a:r>
              <a:rPr lang="en-GB" sz="563" b="1" noProof="1">
                <a:solidFill>
                  <a:prstClr val="black"/>
                </a:solidFill>
                <a:latin typeface="Microsoft New Tai Lue"/>
                <a:cs typeface="Arial" panose="020B0604020202020204" pitchFamily="34" charset="0"/>
              </a:rPr>
              <a:t>Font</a:t>
            </a:r>
            <a:br>
              <a:rPr lang="en-GB" sz="563" b="1" noProof="1">
                <a:solidFill>
                  <a:prstClr val="black"/>
                </a:solidFill>
                <a:latin typeface="Microsoft New Tai Lue"/>
                <a:cs typeface="Arial" panose="020B0604020202020204" pitchFamily="34" charset="0"/>
              </a:rPr>
            </a:br>
            <a:r>
              <a:rPr lang="en-GB" altLang="da-DK" sz="450" noProof="1">
                <a:solidFill>
                  <a:prstClr val="black"/>
                </a:solidFill>
                <a:latin typeface="Microsoft New Tai Lue"/>
                <a:cs typeface="Arial" panose="020B0604020202020204" pitchFamily="34" charset="0"/>
              </a:rPr>
              <a:t>UCPH uses the font Microsoft New Tai Lue in PowerPoint.</a:t>
            </a:r>
          </a:p>
        </p:txBody>
      </p:sp>
      <p:sp>
        <p:nvSpPr>
          <p:cNvPr id="52" name="Text Box 48"/>
          <p:cNvSpPr txBox="1">
            <a:spLocks noChangeArrowheads="1"/>
          </p:cNvSpPr>
          <p:nvPr userDrawn="1"/>
        </p:nvSpPr>
        <p:spPr bwMode="auto">
          <a:xfrm>
            <a:off x="6318821" y="1627127"/>
            <a:ext cx="2179499" cy="86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Gridliness and Guides</a:t>
            </a:r>
            <a:br>
              <a:rPr lang="en-GB" sz="563" b="1"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To see gridlines and guides</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1. </a:t>
            </a:r>
            <a:r>
              <a:rPr lang="en-GB" sz="450" noProof="1">
                <a:solidFill>
                  <a:prstClr val="black"/>
                </a:solidFill>
                <a:latin typeface="Microsoft New Tai Lue"/>
                <a:cs typeface="Arial" panose="020B0604020202020204" pitchFamily="34" charset="0"/>
              </a:rPr>
              <a:t>Click on </a:t>
            </a:r>
            <a:r>
              <a:rPr lang="en-GB" sz="450" b="1" noProof="1">
                <a:solidFill>
                  <a:prstClr val="black"/>
                </a:solidFill>
                <a:latin typeface="Microsoft New Tai Lue"/>
                <a:cs typeface="Arial" panose="020B0604020202020204" pitchFamily="34" charset="0"/>
              </a:rPr>
              <a:t>View</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2. </a:t>
            </a:r>
            <a:r>
              <a:rPr lang="en-GB" sz="450" noProof="1">
                <a:solidFill>
                  <a:prstClr val="black"/>
                </a:solidFill>
                <a:latin typeface="Microsoft New Tai Lue"/>
                <a:cs typeface="Arial" panose="020B0604020202020204" pitchFamily="34" charset="0"/>
              </a:rPr>
              <a:t>Select </a:t>
            </a:r>
            <a:r>
              <a:rPr lang="en-GB" sz="450" b="1" noProof="1">
                <a:solidFill>
                  <a:prstClr val="black"/>
                </a:solidFill>
                <a:latin typeface="Microsoft New Tai Lue"/>
                <a:cs typeface="Arial" panose="020B0604020202020204" pitchFamily="34" charset="0"/>
              </a:rPr>
              <a:t>Gridlines</a:t>
            </a:r>
            <a:r>
              <a:rPr lang="en-GB" sz="450" noProof="1">
                <a:solidFill>
                  <a:prstClr val="black"/>
                </a:solidFill>
                <a:latin typeface="Microsoft New Tai Lue"/>
                <a:cs typeface="Arial" panose="020B0604020202020204" pitchFamily="34" charset="0"/>
              </a:rPr>
              <a:t> and/or </a:t>
            </a:r>
            <a:r>
              <a:rPr lang="en-GB" sz="450" b="1" noProof="1">
                <a:solidFill>
                  <a:prstClr val="black"/>
                </a:solidFill>
                <a:latin typeface="Microsoft New Tai Lue"/>
                <a:cs typeface="Arial" panose="020B0604020202020204" pitchFamily="34" charset="0"/>
              </a:rPr>
              <a:t>Guides</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To establish additional gridlines and guides</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1. </a:t>
            </a:r>
            <a:r>
              <a:rPr lang="en-GB" sz="450" noProof="1">
                <a:solidFill>
                  <a:prstClr val="black"/>
                </a:solidFill>
                <a:latin typeface="Microsoft New Tai Lue"/>
                <a:cs typeface="Arial" panose="020B0604020202020204" pitchFamily="34" charset="0"/>
              </a:rPr>
              <a:t>Hover the mouse over an existing gridline and click on the line (coordinates of the line are displayed)</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2. </a:t>
            </a:r>
            <a:r>
              <a:rPr lang="en-GB" sz="450" noProof="1">
                <a:solidFill>
                  <a:prstClr val="black"/>
                </a:solidFill>
                <a:latin typeface="Microsoft New Tai Lue"/>
                <a:cs typeface="Arial" panose="020B0604020202020204" pitchFamily="34" charset="0"/>
              </a:rPr>
              <a:t>Hold down the </a:t>
            </a:r>
            <a:r>
              <a:rPr lang="en-GB" sz="450" b="1" noProof="1">
                <a:solidFill>
                  <a:prstClr val="black"/>
                </a:solidFill>
                <a:latin typeface="Microsoft New Tai Lue"/>
                <a:cs typeface="Arial" panose="020B0604020202020204" pitchFamily="34" charset="0"/>
              </a:rPr>
              <a:t>CTRL key </a:t>
            </a:r>
            <a:r>
              <a:rPr lang="en-GB" sz="450" noProof="1">
                <a:solidFill>
                  <a:prstClr val="black"/>
                </a:solidFill>
                <a:latin typeface="Microsoft New Tai Lue"/>
                <a:cs typeface="Arial" panose="020B0604020202020204" pitchFamily="34" charset="0"/>
              </a:rPr>
              <a:t>while you move the location of the line (adds a new line).</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Tip: </a:t>
            </a:r>
            <a:r>
              <a:rPr lang="en-GB" sz="450" noProof="1">
                <a:solidFill>
                  <a:prstClr val="black"/>
                </a:solidFill>
                <a:latin typeface="Microsoft New Tai Lue"/>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6305097" y="4141421"/>
            <a:ext cx="2179499" cy="56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Insert picture</a:t>
            </a:r>
            <a:br>
              <a:rPr lang="en-GB" sz="563" b="1"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On layouts with picture placeholders: Click the icon and select </a:t>
            </a:r>
            <a:r>
              <a:rPr lang="en-GB" sz="450" b="1" noProof="1">
                <a:solidFill>
                  <a:prstClr val="black"/>
                </a:solidFill>
                <a:latin typeface="Microsoft New Tai Lue"/>
                <a:cs typeface="Arial" panose="020B0604020202020204" pitchFamily="34" charset="0"/>
              </a:rPr>
              <a:t>Insert</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The text  ”Clik here to insert image” will not be visible in presentation mode.</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You can find UCPH-images, which are adapted to and minimised to the 4:3 and 16:9 format via this link: </a:t>
            </a:r>
            <a:br>
              <a:rPr lang="en-GB" sz="450"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 </a:t>
            </a:r>
            <a:r>
              <a:rPr lang="en-GB" sz="450" noProof="1">
                <a:solidFill>
                  <a:srgbClr val="42759B"/>
                </a:solidFill>
                <a:latin typeface="Microsoft New Tai Lue"/>
                <a:cs typeface="Arial" panose="020B0604020202020204" pitchFamily="34" charset="0"/>
                <a:hlinkClick r:id="rId4"/>
              </a:rPr>
              <a:t>http://image.ku.dk/lightbox/211/13407586855728741badb20/ </a:t>
            </a:r>
            <a:endParaRPr lang="en-GB" sz="450" noProof="1">
              <a:solidFill>
                <a:srgbClr val="42759B"/>
              </a:solidFill>
              <a:latin typeface="Microsoft New Tai Lue"/>
              <a:cs typeface="Arial" panose="020B0604020202020204" pitchFamily="34" charset="0"/>
            </a:endParaRP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8922081" y="1640497"/>
            <a:ext cx="2179499" cy="44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Image sizes</a:t>
            </a:r>
            <a:br>
              <a:rPr lang="en-GB" sz="563" b="1"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The optimal picture sizes are</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8922081" y="2720007"/>
            <a:ext cx="2179499" cy="62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Trimming pictures</a:t>
            </a:r>
            <a:br>
              <a:rPr lang="en-GB" sz="563" b="1" noProof="1">
                <a:solidFill>
                  <a:prstClr val="black"/>
                </a:solidFill>
                <a:latin typeface="Microsoft New Tai Lue"/>
                <a:cs typeface="Arial" panose="020B0604020202020204" pitchFamily="34" charset="0"/>
              </a:rPr>
            </a:br>
            <a:r>
              <a:rPr lang="en-GB" sz="450" b="1" noProof="1">
                <a:solidFill>
                  <a:prstClr val="black"/>
                </a:solidFill>
                <a:latin typeface="Microsoft New Tai Lue"/>
                <a:cs typeface="Arial" panose="020B0604020202020204" pitchFamily="34" charset="0"/>
              </a:rPr>
              <a:t>1</a:t>
            </a:r>
            <a:r>
              <a:rPr lang="en-GB" sz="450" noProof="1">
                <a:solidFill>
                  <a:prstClr val="black"/>
                </a:solidFill>
                <a:latin typeface="Microsoft New Tai Lue"/>
                <a:cs typeface="Arial" panose="020B0604020202020204" pitchFamily="34" charset="0"/>
              </a:rPr>
              <a:t>. Click</a:t>
            </a:r>
            <a:r>
              <a:rPr lang="en-GB" sz="450" b="1" noProof="1">
                <a:solidFill>
                  <a:prstClr val="black"/>
                </a:solidFill>
                <a:latin typeface="Microsoft New Tai Lue"/>
                <a:cs typeface="Arial" panose="020B0604020202020204" pitchFamily="34" charset="0"/>
              </a:rPr>
              <a:t> Crop </a:t>
            </a:r>
            <a:r>
              <a:rPr lang="en-GB" sz="450" noProof="1">
                <a:solidFill>
                  <a:prstClr val="black"/>
                </a:solidFill>
                <a:latin typeface="Microsoft New Tai Lue"/>
                <a:cs typeface="Arial" panose="020B0604020202020204" pitchFamily="34" charset="0"/>
              </a:rPr>
              <a:t>to change the image focus/size</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2. </a:t>
            </a:r>
            <a:r>
              <a:rPr lang="en-GB" sz="450" noProof="1">
                <a:solidFill>
                  <a:prstClr val="black"/>
                </a:solidFill>
                <a:latin typeface="Microsoft New Tai Lue"/>
                <a:cs typeface="Arial" panose="020B0604020202020204" pitchFamily="34" charset="0"/>
              </a:rPr>
              <a:t>If you want to scale the picture, hold the </a:t>
            </a:r>
            <a:r>
              <a:rPr lang="en-GB" sz="450" b="1" noProof="1">
                <a:solidFill>
                  <a:prstClr val="black"/>
                </a:solidFill>
                <a:latin typeface="Microsoft New Tai Lue"/>
                <a:cs typeface="Arial" panose="020B0604020202020204" pitchFamily="34" charset="0"/>
              </a:rPr>
              <a:t>SHIFT</a:t>
            </a:r>
            <a:r>
              <a:rPr lang="en-GB" sz="450" noProof="1">
                <a:solidFill>
                  <a:prstClr val="black"/>
                </a:solidFill>
                <a:latin typeface="Microsoft New Tai Lue"/>
                <a:cs typeface="Arial" panose="020B0604020202020204" pitchFamily="34" charset="0"/>
              </a:rPr>
              <a:t> button down while dragging in the image corners</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3. </a:t>
            </a:r>
            <a:r>
              <a:rPr lang="en-GB" sz="450" noProof="1">
                <a:solidFill>
                  <a:prstClr val="black"/>
                </a:solidFill>
                <a:latin typeface="Microsoft New Tai Lue"/>
                <a:cs typeface="Arial" panose="020B0604020202020204" pitchFamily="34" charset="0"/>
              </a:rPr>
              <a:t>Right-click on the picture and select </a:t>
            </a:r>
            <a:r>
              <a:rPr lang="en-GB" sz="450" b="1" noProof="1">
                <a:solidFill>
                  <a:prstClr val="black"/>
                </a:solidFill>
                <a:latin typeface="Microsoft New Tai Lue"/>
                <a:cs typeface="Arial" panose="020B0604020202020204" pitchFamily="34" charset="0"/>
              </a:rPr>
              <a:t>Send to back</a:t>
            </a:r>
          </a:p>
          <a:p>
            <a:pPr eaLnBrk="1" hangingPunct="1">
              <a:lnSpc>
                <a:spcPct val="90000"/>
              </a:lnSpc>
              <a:spcAft>
                <a:spcPts val="338"/>
              </a:spcAft>
              <a:defRPr/>
            </a:pPr>
            <a:r>
              <a:rPr lang="en-GB" sz="450" b="1" noProof="1">
                <a:solidFill>
                  <a:prstClr val="black"/>
                </a:solidFill>
                <a:latin typeface="Microsoft New Tai Lue"/>
                <a:cs typeface="Arial" panose="020B0604020202020204" pitchFamily="34" charset="0"/>
              </a:rPr>
              <a:t>Tip: </a:t>
            </a:r>
            <a:r>
              <a:rPr lang="en-GB" sz="450" noProof="1">
                <a:solidFill>
                  <a:prstClr val="black"/>
                </a:solidFill>
                <a:latin typeface="Microsoft New Tai Lue"/>
                <a:cs typeface="Arial" panose="020B0604020202020204" pitchFamily="34" charset="0"/>
              </a:rPr>
              <a:t>If you delete the picture and inserts a new, the picture may be in front of text and graphics. If this happens, you must select the image, right-click and select </a:t>
            </a:r>
            <a:r>
              <a:rPr lang="en-GB" sz="450" b="1" noProof="1">
                <a:solidFill>
                  <a:prstClr val="black"/>
                </a:solidFill>
                <a:latin typeface="Microsoft New Tai Lue"/>
                <a:cs typeface="Arial" panose="020B0604020202020204" pitchFamily="34" charset="0"/>
              </a:rPr>
              <a:t>Send to back</a:t>
            </a:r>
          </a:p>
        </p:txBody>
      </p:sp>
      <p:sp>
        <p:nvSpPr>
          <p:cNvPr id="56" name="Text Box 48"/>
          <p:cNvSpPr txBox="1">
            <a:spLocks noChangeArrowheads="1"/>
          </p:cNvSpPr>
          <p:nvPr userDrawn="1"/>
        </p:nvSpPr>
        <p:spPr bwMode="auto">
          <a:xfrm>
            <a:off x="8922081" y="4765325"/>
            <a:ext cx="2179499" cy="30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Template colors</a:t>
            </a:r>
            <a:br>
              <a:rPr lang="en-GB" sz="563" b="1"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You can choose between a range of colors for backgrounds and graphs.</a:t>
            </a:r>
          </a:p>
          <a:p>
            <a:pPr eaLnBrk="1" hangingPunct="1">
              <a:lnSpc>
                <a:spcPct val="90000"/>
              </a:lnSpc>
              <a:spcAft>
                <a:spcPts val="338"/>
              </a:spcAft>
              <a:defRPr/>
            </a:pPr>
            <a:r>
              <a:rPr lang="en-GB" sz="450" noProof="1">
                <a:solidFill>
                  <a:prstClr val="black"/>
                </a:solidFill>
                <a:latin typeface="Microsoft New Tai Lue"/>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8922081" y="5815142"/>
            <a:ext cx="2179499" cy="32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338"/>
              </a:spcAft>
              <a:defRPr/>
            </a:pPr>
            <a:r>
              <a:rPr lang="en-GB" sz="563" b="1" noProof="1">
                <a:solidFill>
                  <a:prstClr val="black"/>
                </a:solidFill>
                <a:latin typeface="Microsoft New Tai Lue"/>
                <a:cs typeface="Arial" panose="020B0604020202020204" pitchFamily="34" charset="0"/>
              </a:rPr>
              <a:t>Further information</a:t>
            </a:r>
            <a:br>
              <a:rPr lang="en-GB" sz="563" b="1" noProof="1">
                <a:solidFill>
                  <a:prstClr val="black"/>
                </a:solidFill>
                <a:latin typeface="Microsoft New Tai Lue"/>
                <a:cs typeface="Arial" panose="020B0604020202020204" pitchFamily="34" charset="0"/>
              </a:rPr>
            </a:br>
            <a:r>
              <a:rPr lang="en-GB" sz="450" noProof="1">
                <a:solidFill>
                  <a:prstClr val="black"/>
                </a:solidFill>
                <a:latin typeface="Microsoft New Tai Lue"/>
                <a:cs typeface="Arial" panose="020B0604020202020204" pitchFamily="34" charset="0"/>
              </a:rPr>
              <a:t>See </a:t>
            </a:r>
            <a:br>
              <a:rPr lang="en-GB" sz="450" noProof="1">
                <a:solidFill>
                  <a:prstClr val="black"/>
                </a:solidFill>
                <a:latin typeface="Microsoft New Tai Lue"/>
                <a:cs typeface="Arial" panose="020B0604020202020204" pitchFamily="34" charset="0"/>
              </a:rPr>
            </a:br>
            <a:r>
              <a:rPr lang="en-GB" sz="450" noProof="1">
                <a:solidFill>
                  <a:srgbClr val="42759B"/>
                </a:solidFill>
                <a:latin typeface="Microsoft New Tai Lue"/>
                <a:cs typeface="Arial" panose="020B0604020202020204" pitchFamily="34" charset="0"/>
                <a:hlinkClick r:id="rId2"/>
              </a:rPr>
              <a:t>www.designguide.ku.dk/ku/</a:t>
            </a:r>
            <a:br>
              <a:rPr lang="en-GB" sz="450" noProof="1">
                <a:solidFill>
                  <a:srgbClr val="42759B"/>
                </a:solidFill>
                <a:latin typeface="Microsoft New Tai Lue"/>
                <a:cs typeface="Arial" panose="020B0604020202020204" pitchFamily="34" charset="0"/>
                <a:hlinkClick r:id="rId2"/>
              </a:rPr>
            </a:br>
            <a:r>
              <a:rPr lang="en-GB" sz="450" noProof="1">
                <a:solidFill>
                  <a:srgbClr val="42759B"/>
                </a:solidFill>
                <a:latin typeface="Microsoft New Tai Lue"/>
                <a:cs typeface="Arial" panose="020B0604020202020204" pitchFamily="34" charset="0"/>
                <a:hlinkClick r:id="rId2"/>
              </a:rPr>
              <a:t>skabeloner/powerpoint/</a:t>
            </a:r>
            <a:br>
              <a:rPr lang="en-GB" sz="450" noProof="1">
                <a:solidFill>
                  <a:srgbClr val="42759B"/>
                </a:solidFill>
                <a:latin typeface="Microsoft New Tai Lue"/>
                <a:cs typeface="Arial" panose="020B0604020202020204" pitchFamily="34" charset="0"/>
                <a:hlinkClick r:id="rId2"/>
              </a:rPr>
            </a:br>
            <a:r>
              <a:rPr lang="en-GB" sz="450" noProof="1">
                <a:solidFill>
                  <a:srgbClr val="42759B"/>
                </a:solidFill>
                <a:latin typeface="Microsoft New Tai Lue"/>
                <a:cs typeface="Arial" panose="020B0604020202020204" pitchFamily="34" charset="0"/>
                <a:hlinkClick r:id="rId2"/>
              </a:rPr>
              <a:t>praesentationer/</a:t>
            </a:r>
            <a:endParaRPr lang="en-GB" sz="450" noProof="1">
              <a:solidFill>
                <a:srgbClr val="42759B"/>
              </a:solidFill>
              <a:latin typeface="Microsoft New Tai Lue"/>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8357394" y="4201412"/>
            <a:ext cx="343103" cy="275280"/>
          </a:xfrm>
          <a:prstGeom prst="rect">
            <a:avLst/>
          </a:prstGeom>
        </p:spPr>
      </p:pic>
      <p:pic>
        <p:nvPicPr>
          <p:cNvPr id="59"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0" name="Billede 37"/>
          <p:cNvPicPr>
            <a:picLocks noChangeAspect="1"/>
          </p:cNvPicPr>
          <p:nvPr userDrawn="1"/>
        </p:nvPicPr>
        <p:blipFill>
          <a:blip r:embed="rId7"/>
          <a:stretch>
            <a:fillRect/>
          </a:stretch>
        </p:blipFill>
        <p:spPr>
          <a:xfrm>
            <a:off x="10989101" y="3187794"/>
            <a:ext cx="297496" cy="228843"/>
          </a:xfrm>
          <a:prstGeom prst="rect">
            <a:avLst/>
          </a:prstGeom>
        </p:spPr>
      </p:pic>
      <p:sp>
        <p:nvSpPr>
          <p:cNvPr id="61" name="Text Box 48"/>
          <p:cNvSpPr txBox="1">
            <a:spLocks noChangeArrowheads="1"/>
          </p:cNvSpPr>
          <p:nvPr userDrawn="1"/>
        </p:nvSpPr>
        <p:spPr bwMode="auto">
          <a:xfrm>
            <a:off x="3427181" y="1666131"/>
            <a:ext cx="235751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81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338"/>
              </a:spcAft>
              <a:defRPr/>
            </a:pPr>
            <a:r>
              <a:rPr lang="en-GB" altLang="da-DK" sz="450" b="1" noProof="1">
                <a:solidFill>
                  <a:prstClr val="black"/>
                </a:solidFill>
                <a:latin typeface="Microsoft New Tai Lue"/>
                <a:cs typeface="Arial" panose="020B0604020202020204" pitchFamily="34" charset="0"/>
              </a:rPr>
              <a:t>2. </a:t>
            </a:r>
            <a:r>
              <a:rPr lang="en-GB" altLang="da-DK" sz="450" noProof="1">
                <a:solidFill>
                  <a:prstClr val="black"/>
                </a:solidFill>
                <a:latin typeface="Microsoft New Tai Lue"/>
                <a:cs typeface="Arial" panose="020B0604020202020204" pitchFamily="34" charset="0"/>
              </a:rPr>
              <a:t>Under the </a:t>
            </a:r>
            <a:r>
              <a:rPr lang="en-GB" altLang="da-DK" sz="450" b="1" noProof="1">
                <a:solidFill>
                  <a:prstClr val="black"/>
                </a:solidFill>
                <a:latin typeface="Microsoft New Tai Lue"/>
                <a:cs typeface="Arial" panose="020B0604020202020204" pitchFamily="34" charset="0"/>
              </a:rPr>
              <a:t>New slide </a:t>
            </a:r>
            <a:r>
              <a:rPr lang="en-GB" altLang="da-DK" sz="450" noProof="1">
                <a:solidFill>
                  <a:prstClr val="black"/>
                </a:solidFill>
                <a:latin typeface="Microsoft New Tai Lue"/>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62" name="Picture 21"/>
          <p:cNvPicPr>
            <a:picLocks noChangeAspect="1"/>
          </p:cNvPicPr>
          <p:nvPr userDrawn="1"/>
        </p:nvPicPr>
        <p:blipFill>
          <a:blip r:embed="rId8"/>
          <a:stretch>
            <a:fillRect/>
          </a:stretch>
        </p:blipFill>
        <p:spPr>
          <a:xfrm>
            <a:off x="5695839" y="1743737"/>
            <a:ext cx="324248" cy="432989"/>
          </a:xfrm>
          <a:prstGeom prst="rect">
            <a:avLst/>
          </a:prstGeom>
        </p:spPr>
      </p:pic>
    </p:spTree>
    <p:extLst>
      <p:ext uri="{BB962C8B-B14F-4D97-AF65-F5344CB8AC3E}">
        <p14:creationId xmlns:p14="http://schemas.microsoft.com/office/powerpoint/2010/main" val="8257847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61AA464C-5665-4E3C-98E0-7AD01E0024D6}"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3656131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685783" rtl="0" eaLnBrk="1" latinLnBrk="0" hangingPunct="1">
              <a:lnSpc>
                <a:spcPct val="90000"/>
              </a:lnSpc>
              <a:spcBef>
                <a:spcPts val="751"/>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1F599886-E993-489E-9C40-159B7212D8E2}"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26" name="Pladsholder til tekst 14"/>
          <p:cNvSpPr>
            <a:spLocks noGrp="1"/>
          </p:cNvSpPr>
          <p:nvPr>
            <p:ph type="body" sz="quarter" idx="13" hasCustomPrompt="1"/>
          </p:nvPr>
        </p:nvSpPr>
        <p:spPr>
          <a:xfrm>
            <a:off x="783169" y="4042705"/>
            <a:ext cx="4751233" cy="899766"/>
          </a:xfrm>
        </p:spPr>
        <p:txBody>
          <a:bodyPr rIns="0">
            <a:noAutofit/>
          </a:bodyPr>
          <a:lstStyle>
            <a:lvl1pPr marL="0" indent="0">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3088976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t billede med tekst højre">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20891566">
            <a:off x="1018941" y="1976793"/>
            <a:ext cx="3832754" cy="3749640"/>
          </a:xfrm>
          <a:solidFill>
            <a:schemeClr val="tx1">
              <a:lumMod val="65000"/>
            </a:schemeClr>
          </a:solidFill>
          <a:ln w="146050" cap="flat">
            <a:solidFill>
              <a:schemeClr val="tx1"/>
            </a:solidFill>
            <a:miter lim="800000"/>
          </a:ln>
        </p:spPr>
        <p:txBody>
          <a:bodyPr lIns="0" tIns="1224000" rIns="0" anchor="ctr" anchorCtr="1"/>
          <a:lstStyle>
            <a:lvl1pPr marL="0" indent="0" algn="ctr">
              <a:buNone/>
              <a:defRPr sz="240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620712"/>
            <a:ext cx="11012486" cy="865187"/>
          </a:xfrm>
        </p:spPr>
        <p:txBody>
          <a:bodyPr/>
          <a:lstStyle>
            <a:lvl1pPr>
              <a:defRPr b="1">
                <a:solidFill>
                  <a:schemeClr val="tx1"/>
                </a:solidFill>
              </a:defRPr>
            </a:lvl1pPr>
          </a:lstStyle>
          <a:p>
            <a:pPr lvl="0"/>
            <a:r>
              <a:rPr lang="da-DK" dirty="0"/>
              <a:t>Klik for at tilføje overskrift</a:t>
            </a:r>
          </a:p>
        </p:txBody>
      </p:sp>
      <p:sp>
        <p:nvSpPr>
          <p:cNvPr id="3" name="Pladsholder til indhold 2"/>
          <p:cNvSpPr>
            <a:spLocks noGrp="1"/>
          </p:cNvSpPr>
          <p:nvPr>
            <p:ph sz="half" idx="1" hasCustomPrompt="1"/>
          </p:nvPr>
        </p:nvSpPr>
        <p:spPr>
          <a:xfrm>
            <a:off x="5783580" y="2097067"/>
            <a:ext cx="5817869" cy="4205308"/>
          </a:xfrm>
        </p:spPr>
        <p:txBody>
          <a:bodyPr vert="horz" lIns="0" tIns="0" rIns="0" bIns="0" rtlCol="0">
            <a:noAutofit/>
          </a:bodyPr>
          <a:lstStyle>
            <a:lvl1pPr>
              <a:defRPr lang="da-DK" sz="3600" b="1" dirty="0" smtClean="0">
                <a:solidFill>
                  <a:schemeClr val="tx1"/>
                </a:solidFill>
              </a:defRPr>
            </a:lvl1pPr>
            <a:lvl2pPr>
              <a:defRPr lang="da-DK" sz="3200" b="1" dirty="0" smtClean="0">
                <a:solidFill>
                  <a:schemeClr val="tx1"/>
                </a:solidFill>
              </a:defRPr>
            </a:lvl2pPr>
            <a:lvl3pPr>
              <a:defRPr lang="da-DK" sz="2400" b="1" dirty="0" smtClean="0">
                <a:solidFill>
                  <a:schemeClr val="tx1"/>
                </a:solidFill>
              </a:defRPr>
            </a:lvl3pPr>
            <a:lvl4pPr>
              <a:defRPr lang="da-DK" b="1" dirty="0" smtClean="0">
                <a:solidFill>
                  <a:schemeClr val="tx1"/>
                </a:solidFill>
              </a:defRPr>
            </a:lvl4pPr>
            <a:lvl5pPr>
              <a:defRPr lang="da-DK" b="1" dirty="0">
                <a:solidFill>
                  <a:schemeClr val="tx1"/>
                </a:solidFill>
              </a:defRPr>
            </a:lvl5pPr>
            <a:lvl6pPr>
              <a:defRPr b="1">
                <a:solidFill>
                  <a:schemeClr val="tx1"/>
                </a:solidFill>
              </a:defRPr>
            </a:lvl6pPr>
            <a:lvl7pPr>
              <a:defRPr b="1">
                <a:solidFill>
                  <a:schemeClr val="tx1"/>
                </a:solidFill>
              </a:defRPr>
            </a:lvl7pPr>
            <a:lvl8pPr>
              <a:defRPr b="1">
                <a:solidFill>
                  <a:schemeClr val="tx1"/>
                </a:solidFill>
              </a:defRPr>
            </a:lvl8pPr>
            <a:lvl9pPr>
              <a:defRPr b="1">
                <a:solidFill>
                  <a:schemeClr val="tx1"/>
                </a:solidFill>
              </a:defRPr>
            </a:lvl9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F2C56D48-5B3F-4C59-A9D8-68D0A39D6CD2}"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2960968685"/>
      </p:ext>
    </p:extLst>
  </p:cSld>
  <p:clrMapOvr>
    <a:overrideClrMapping bg1="dk1" tx1="lt1" bg2="dk2" tx2="lt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3" y="0"/>
            <a:ext cx="12200804"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en-GB" dirty="0"/>
            </a:b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a:p>
            <a:r>
              <a:rPr lang="en-GB" dirty="0"/>
              <a:t> </a:t>
            </a:r>
          </a:p>
        </p:txBody>
      </p:sp>
      <p:sp>
        <p:nvSpPr>
          <p:cNvPr id="2" name="Titel 2"/>
          <p:cNvSpPr>
            <a:spLocks noGrp="1"/>
          </p:cNvSpPr>
          <p:nvPr>
            <p:ph type="ctrTitle"/>
          </p:nvPr>
        </p:nvSpPr>
        <p:spPr>
          <a:xfrm>
            <a:off x="6243637" y="691821"/>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10329111" y="-385164"/>
            <a:ext cx="814976" cy="176797"/>
          </a:xfrm>
        </p:spPr>
        <p:txBody>
          <a:bodyPr/>
          <a:lstStyle>
            <a:lvl1pPr>
              <a:defRPr sz="133">
                <a:solidFill>
                  <a:schemeClr val="bg1"/>
                </a:solidFill>
              </a:defRPr>
            </a:lvl1pPr>
          </a:lstStyle>
          <a:p>
            <a:fld id="{60C36C7C-CAAB-455E-83CB-807F4F1E4F87}"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164"/>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164"/>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Undertitel 2"/>
          <p:cNvSpPr>
            <a:spLocks noGrp="1"/>
          </p:cNvSpPr>
          <p:nvPr>
            <p:ph type="subTitle" idx="1" hasCustomPrompt="1"/>
          </p:nvPr>
        </p:nvSpPr>
        <p:spPr>
          <a:xfrm>
            <a:off x="6741000" y="3007291"/>
            <a:ext cx="4665721" cy="726435"/>
          </a:xfrm>
        </p:spPr>
        <p:txBody>
          <a:bodyPr rIns="0">
            <a:noAutofit/>
          </a:bodyPr>
          <a:lstStyle>
            <a:lvl1pPr marL="0" indent="0" algn="l">
              <a:lnSpc>
                <a:spcPct val="100000"/>
              </a:lnSpc>
              <a:buNone/>
              <a:defRPr sz="2400" baseline="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0" name="Titel 1"/>
          <p:cNvSpPr>
            <a:spLocks noGrp="1"/>
          </p:cNvSpPr>
          <p:nvPr>
            <p:ph type="body" sz="quarter" idx="15" hasCustomPrompt="1"/>
          </p:nvPr>
        </p:nvSpPr>
        <p:spPr>
          <a:xfrm>
            <a:off x="6740999" y="1020203"/>
            <a:ext cx="468265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13058486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6BCB1702-2CEC-4E0F-9B3B-2164FA62A897}"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9" name="Pladsholder til tekst 14"/>
          <p:cNvSpPr>
            <a:spLocks noGrp="1"/>
          </p:cNvSpPr>
          <p:nvPr>
            <p:ph type="body" sz="quarter" idx="13" hasCustomPrompt="1"/>
          </p:nvPr>
        </p:nvSpPr>
        <p:spPr>
          <a:xfrm>
            <a:off x="6739204" y="4053600"/>
            <a:ext cx="4667517" cy="899766"/>
          </a:xfrm>
        </p:spPr>
        <p:txBody>
          <a:bodyPr rIns="0">
            <a:noAutofit/>
          </a:bodyPr>
          <a:lstStyle>
            <a:lvl1pPr marL="0" indent="0">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8" name="Titel 1"/>
          <p:cNvSpPr>
            <a:spLocks noGrp="1"/>
          </p:cNvSpPr>
          <p:nvPr>
            <p:ph type="body" sz="quarter" idx="15" hasCustomPrompt="1"/>
          </p:nvPr>
        </p:nvSpPr>
        <p:spPr>
          <a:xfrm>
            <a:off x="6739205" y="2610941"/>
            <a:ext cx="4684449"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19103243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FA49D84D-A19B-45C3-B862-94FCBB800B25}"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691821"/>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37" name="Undertitel 2"/>
          <p:cNvSpPr>
            <a:spLocks noGrp="1"/>
          </p:cNvSpPr>
          <p:nvPr>
            <p:ph type="subTitle" idx="1" hasCustomPrompt="1"/>
          </p:nvPr>
        </p:nvSpPr>
        <p:spPr>
          <a:xfrm>
            <a:off x="783168" y="3007291"/>
            <a:ext cx="4752445" cy="726435"/>
          </a:xfrm>
        </p:spPr>
        <p:txBody>
          <a:bodyPr rIns="0">
            <a:noAutofit/>
          </a:bodyPr>
          <a:lstStyle>
            <a:lvl1pPr marL="0" indent="0" algn="l">
              <a:lnSpc>
                <a:spcPct val="100000"/>
              </a:lnSpc>
              <a:buNone/>
              <a:defRPr sz="24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29796903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33">
                <a:solidFill>
                  <a:schemeClr val="bg1"/>
                </a:solidFill>
              </a:defRPr>
            </a:lvl1pPr>
          </a:lstStyle>
          <a:p>
            <a:fld id="{F6A51040-FFCC-4DA5-9EE7-1D801F662BD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7" y="-385200"/>
            <a:ext cx="6981163" cy="176797"/>
          </a:xfrm>
        </p:spPr>
        <p:txBody>
          <a:bodyPr/>
          <a:lstStyle>
            <a:lvl1pPr>
              <a:defRPr sz="133">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6" y="-385200"/>
            <a:ext cx="381759" cy="176797"/>
          </a:xfrm>
        </p:spPr>
        <p:txBody>
          <a:bodyPr/>
          <a:lstStyle>
            <a:lvl1pPr>
              <a:defRPr sz="133">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3"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15" name="Pladsholder til tekst 14"/>
          <p:cNvSpPr>
            <a:spLocks noGrp="1"/>
          </p:cNvSpPr>
          <p:nvPr>
            <p:ph type="body" sz="quarter" idx="13" hasCustomPrompt="1"/>
          </p:nvPr>
        </p:nvSpPr>
        <p:spPr>
          <a:xfrm>
            <a:off x="783169" y="4053600"/>
            <a:ext cx="4751233" cy="899766"/>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a:t>
            </a:r>
            <a:r>
              <a:rPr lang="en-GB" dirty="0" err="1"/>
              <a:t>og</a:t>
            </a:r>
            <a:r>
              <a:rPr lang="en-GB" dirty="0"/>
              <a:t> </a:t>
            </a:r>
            <a:r>
              <a:rPr lang="en-GB" dirty="0" err="1"/>
              <a:t>dato</a:t>
            </a:r>
            <a:endParaRPr lang="en-GB" dirty="0"/>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6435126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idx="1" hasCustomPrompt="1"/>
          </p:nvPr>
        </p:nvSpPr>
        <p:spPr>
          <a:xfrm>
            <a:off x="783170" y="1635125"/>
            <a:ext cx="10623551" cy="466817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dato 3"/>
          <p:cNvSpPr>
            <a:spLocks noGrp="1"/>
          </p:cNvSpPr>
          <p:nvPr>
            <p:ph type="dt" sz="half" idx="10"/>
          </p:nvPr>
        </p:nvSpPr>
        <p:spPr/>
        <p:txBody>
          <a:bodyPr/>
          <a:lstStyle/>
          <a:p>
            <a:fld id="{9559C3B8-8305-4302-86E9-000A6603B7F0}"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2267144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783172" y="1635125"/>
            <a:ext cx="5164329"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indhold 3"/>
          <p:cNvSpPr>
            <a:spLocks noGrp="1"/>
          </p:cNvSpPr>
          <p:nvPr>
            <p:ph sz="half" idx="2" hasCustomPrompt="1"/>
          </p:nvPr>
        </p:nvSpPr>
        <p:spPr>
          <a:xfrm>
            <a:off x="6238348"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0B471D04-F937-432B-8A66-FEEF5F593FD8}"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676417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2" y="1635129"/>
            <a:ext cx="516307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783172" y="619125"/>
            <a:ext cx="10623549"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783168" y="1635129"/>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2735B13D-916E-4C6C-A578-315329E247C9}"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695541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783171" y="619125"/>
            <a:ext cx="10623551"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5" name="Pladsholder til dato 4"/>
          <p:cNvSpPr>
            <a:spLocks noGrp="1"/>
          </p:cNvSpPr>
          <p:nvPr>
            <p:ph type="dt" sz="half" idx="10"/>
          </p:nvPr>
        </p:nvSpPr>
        <p:spPr/>
        <p:txBody>
          <a:bodyPr/>
          <a:lstStyle/>
          <a:p>
            <a:fld id="{1235C9CB-6104-43B9-8E3B-B5E961BFB42C}"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6601322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err="1"/>
              <a:t>Klik</a:t>
            </a:r>
            <a:r>
              <a:rPr lang="en-GB" dirty="0"/>
              <a:t> for at </a:t>
            </a:r>
            <a:r>
              <a:rPr lang="en-GB" dirty="0" err="1"/>
              <a:t>tilføje</a:t>
            </a:r>
            <a:r>
              <a:rPr lang="en-GB" dirty="0"/>
              <a:t> </a:t>
            </a:r>
            <a:r>
              <a:rPr lang="en-GB" dirty="0" err="1"/>
              <a:t>tekst</a:t>
            </a:r>
            <a:r>
              <a:rPr lang="en-GB" dirty="0"/>
              <a:t> </a:t>
            </a:r>
          </a:p>
        </p:txBody>
      </p:sp>
      <p:sp>
        <p:nvSpPr>
          <p:cNvPr id="4" name="Pladsholder til dato 3"/>
          <p:cNvSpPr>
            <a:spLocks noGrp="1"/>
          </p:cNvSpPr>
          <p:nvPr>
            <p:ph type="dt" sz="half" idx="10"/>
          </p:nvPr>
        </p:nvSpPr>
        <p:spPr/>
        <p:txBody>
          <a:bodyPr/>
          <a:lstStyle/>
          <a:p>
            <a:fld id="{71178177-EBF0-42B2-86B5-15CE90E902C5}"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8839238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685783"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err="1"/>
              <a:t>Klik</a:t>
            </a:r>
            <a:r>
              <a:rPr lang="en-GB" dirty="0"/>
              <a:t> for at </a:t>
            </a:r>
            <a:r>
              <a:rPr lang="en-GB" dirty="0" err="1"/>
              <a:t>tilføje</a:t>
            </a:r>
            <a:r>
              <a:rPr lang="en-GB" dirty="0"/>
              <a:t> </a:t>
            </a:r>
            <a:r>
              <a:rPr lang="en-GB" dirty="0" err="1"/>
              <a:t>tekst</a:t>
            </a:r>
            <a:br>
              <a:rPr lang="en-GB" sz="1800" spc="75"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3F61F12A-79CD-4264-9427-73895824E9C8}"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26117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t billede med tekst venstre">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496878">
            <a:off x="6504534" y="1615672"/>
            <a:ext cx="4653097" cy="4640373"/>
          </a:xfrm>
          <a:solidFill>
            <a:schemeClr val="bg1">
              <a:lumMod val="65000"/>
            </a:schemeClr>
          </a:solidFill>
          <a:ln w="146050" cap="flat">
            <a:solidFill>
              <a:schemeClr val="bg1"/>
            </a:solidFill>
            <a:miter lim="800000"/>
          </a:ln>
        </p:spPr>
        <p:txBody>
          <a:bodyPr lIns="0" tIns="1188000" rIns="0" anchor="ctr" anchorCtr="1"/>
          <a:lstStyle>
            <a:lvl1pPr marL="0" indent="0" algn="ctr">
              <a:buNone/>
              <a:defRPr sz="2400" b="0" baseline="0">
                <a:solidFill>
                  <a:schemeClr val="bg1"/>
                </a:solidFill>
                <a:sym typeface="Wingdings" panose="05000000000000000000" pitchFamily="2" charset="2"/>
              </a:defRPr>
            </a:lvl1pPr>
          </a:lstStyle>
          <a:p>
            <a:r>
              <a:rPr lang="da-DK" dirty="0"/>
              <a:t>Klik på ikonet, hvis du vil indsætte et billede </a:t>
            </a:r>
          </a:p>
        </p:txBody>
      </p:sp>
      <p:sp>
        <p:nvSpPr>
          <p:cNvPr id="5" name="Pladsholder til dato 4"/>
          <p:cNvSpPr>
            <a:spLocks noGrp="1"/>
          </p:cNvSpPr>
          <p:nvPr>
            <p:ph type="dt" sz="half" idx="10"/>
          </p:nvPr>
        </p:nvSpPr>
        <p:spPr/>
        <p:txBody>
          <a:bodyPr/>
          <a:lstStyle/>
          <a:p>
            <a:fld id="{3015CAA0-42C1-41A7-86CE-BA2D8D2C2EF0}"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9" name="Titel 1">
            <a:extLst>
              <a:ext uri="{FF2B5EF4-FFF2-40B4-BE49-F238E27FC236}">
                <a16:creationId xmlns:a16="http://schemas.microsoft.com/office/drawing/2014/main" id="{44AE573B-1000-D841-B8B4-F927523899D7}"/>
              </a:ext>
            </a:extLst>
          </p:cNvPr>
          <p:cNvSpPr>
            <a:spLocks noGrp="1"/>
          </p:cNvSpPr>
          <p:nvPr>
            <p:ph type="title" hasCustomPrompt="1"/>
          </p:nvPr>
        </p:nvSpPr>
        <p:spPr>
          <a:xfrm>
            <a:off x="588965" y="620712"/>
            <a:ext cx="11012486" cy="865187"/>
          </a:xfrm>
        </p:spPr>
        <p:txBody>
          <a:bodyPr/>
          <a:lstStyle>
            <a:lvl1pPr>
              <a:defRPr b="1">
                <a:solidFill>
                  <a:schemeClr val="bg1"/>
                </a:solidFill>
              </a:defRPr>
            </a:lvl1pPr>
          </a:lstStyle>
          <a:p>
            <a:pPr lvl="0"/>
            <a:r>
              <a:rPr lang="da-DK" dirty="0"/>
              <a:t>Klik for at tilføje overskrift</a:t>
            </a:r>
          </a:p>
        </p:txBody>
      </p:sp>
      <p:sp>
        <p:nvSpPr>
          <p:cNvPr id="11" name="Pladsholder til indhold 2">
            <a:extLst>
              <a:ext uri="{FF2B5EF4-FFF2-40B4-BE49-F238E27FC236}">
                <a16:creationId xmlns:a16="http://schemas.microsoft.com/office/drawing/2014/main" id="{9B691B69-65AA-9748-80BF-996C89344BB5}"/>
              </a:ext>
            </a:extLst>
          </p:cNvPr>
          <p:cNvSpPr>
            <a:spLocks noGrp="1"/>
          </p:cNvSpPr>
          <p:nvPr>
            <p:ph sz="half" idx="1" hasCustomPrompt="1"/>
          </p:nvPr>
        </p:nvSpPr>
        <p:spPr>
          <a:xfrm>
            <a:off x="588963" y="2097067"/>
            <a:ext cx="5818682" cy="4205308"/>
          </a:xfrm>
        </p:spPr>
        <p:txBody>
          <a:bodyPr vert="horz" lIns="0" tIns="0" rIns="0" bIns="0" rtlCol="0">
            <a:noAutofit/>
          </a:bodyPr>
          <a:lstStyle>
            <a:lvl1pPr>
              <a:defRPr lang="da-DK" sz="3600" b="1" dirty="0" smtClean="0">
                <a:solidFill>
                  <a:schemeClr val="bg1"/>
                </a:solidFill>
              </a:defRPr>
            </a:lvl1pPr>
            <a:lvl2pPr>
              <a:defRPr lang="da-DK" sz="3200" b="1" dirty="0" smtClean="0">
                <a:solidFill>
                  <a:schemeClr val="bg1"/>
                </a:solidFill>
              </a:defRPr>
            </a:lvl2pPr>
            <a:lvl3pPr>
              <a:defRPr lang="da-DK" sz="2400" b="1" dirty="0" smtClean="0">
                <a:solidFill>
                  <a:schemeClr val="bg1"/>
                </a:solidFill>
              </a:defRPr>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Tree>
    <p:extLst>
      <p:ext uri="{BB962C8B-B14F-4D97-AF65-F5344CB8AC3E}">
        <p14:creationId xmlns:p14="http://schemas.microsoft.com/office/powerpoint/2010/main" val="14410657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  </a:t>
            </a:r>
            <a:br>
              <a:rPr lang="en-GB" dirty="0"/>
            </a:br>
            <a:r>
              <a:rPr lang="en-GB" dirty="0"/>
              <a:t>du </a:t>
            </a: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p:txBody>
          <a:bodyPr/>
          <a:lstStyle/>
          <a:p>
            <a:fld id="{AC4848D3-3757-4377-9AC6-D4B386FA347A}"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61" indent="-271456">
              <a:tabLst/>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17431475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6"/>
            <a:ext cx="12192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a:t>
            </a:r>
            <a:r>
              <a:rPr lang="en-GB" dirty="0" err="1"/>
              <a:t>Klik</a:t>
            </a:r>
            <a:r>
              <a:rPr lang="en-GB" dirty="0"/>
              <a:t> </a:t>
            </a:r>
            <a:r>
              <a:rPr lang="en-GB" dirty="0" err="1"/>
              <a:t>på</a:t>
            </a:r>
            <a:r>
              <a:rPr lang="en-GB" dirty="0"/>
              <a:t> </a:t>
            </a:r>
            <a:r>
              <a:rPr lang="en-GB" dirty="0" err="1"/>
              <a:t>ikonet</a:t>
            </a:r>
            <a:r>
              <a:rPr lang="en-GB" dirty="0"/>
              <a:t>, </a:t>
            </a:r>
            <a:r>
              <a:rPr lang="en-GB" dirty="0" err="1"/>
              <a:t>hvis</a:t>
            </a:r>
            <a:r>
              <a:rPr lang="en-GB" dirty="0"/>
              <a:t> du </a:t>
            </a:r>
            <a:br>
              <a:rPr lang="en-GB" dirty="0"/>
            </a:br>
            <a:r>
              <a:rPr lang="en-GB" dirty="0" err="1"/>
              <a:t>vil</a:t>
            </a:r>
            <a:r>
              <a:rPr lang="en-GB" dirty="0"/>
              <a:t> </a:t>
            </a:r>
            <a:r>
              <a:rPr lang="en-GB" dirty="0" err="1"/>
              <a:t>udskifte</a:t>
            </a:r>
            <a:r>
              <a:rPr lang="en-GB" dirty="0"/>
              <a:t> </a:t>
            </a:r>
            <a:r>
              <a:rPr lang="en-GB" dirty="0" err="1"/>
              <a:t>billedet</a:t>
            </a:r>
            <a:endParaRPr lang="en-GB" dirty="0"/>
          </a:p>
        </p:txBody>
      </p:sp>
      <p:sp>
        <p:nvSpPr>
          <p:cNvPr id="4" name="Pladsholder til dato 3"/>
          <p:cNvSpPr>
            <a:spLocks noGrp="1"/>
          </p:cNvSpPr>
          <p:nvPr>
            <p:ph type="dt" sz="half" idx="10"/>
          </p:nvPr>
        </p:nvSpPr>
        <p:spPr/>
        <p:txBody>
          <a:bodyPr/>
          <a:lstStyle/>
          <a:p>
            <a:fld id="{32AD4FB0-590F-4C82-9D7E-F7EFC2EC85B3}"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61" indent="-271456">
              <a:defRPr>
                <a:solidFill>
                  <a:schemeClr val="bg1"/>
                </a:solidFill>
              </a:defRPr>
            </a:lvl2pPr>
            <a:lvl3pPr marL="536561" indent="-271456">
              <a:defRPr sz="2000">
                <a:solidFill>
                  <a:schemeClr val="bg1"/>
                </a:solidFill>
              </a:defRPr>
            </a:lvl3pPr>
            <a:lvl4pPr marL="536561" indent="-271456">
              <a:defRPr sz="2000">
                <a:solidFill>
                  <a:schemeClr val="bg1"/>
                </a:solidFill>
              </a:defRPr>
            </a:lvl4pPr>
            <a:lvl5pPr marL="536561" indent="-271456">
              <a:defRPr sz="2000">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13276143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DF400E8-6976-4492-8367-12FD08124152}"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69" y="622301"/>
            <a:ext cx="10623551" cy="5681002"/>
          </a:xfrm>
          <a:noFill/>
        </p:spPr>
        <p:txBody>
          <a:bodyPr lIns="0" tIns="0" rIns="0" bIns="0"/>
          <a:lstStyle>
            <a:lvl1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38" indent="-336938" algn="l" defTabSz="685783"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38" indent="-336938" algn="l" defTabSz="685783"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7399781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823576"/>
          </a:xfrm>
          <a:prstGeom prst="rect">
            <a:avLst/>
          </a:prstGeom>
          <a:noFill/>
        </p:spPr>
        <p:txBody>
          <a:bodyPr wrap="square" rtlCol="0">
            <a:spAutoFit/>
          </a:bodyPr>
          <a:lstStyle/>
          <a:p>
            <a:r>
              <a:rPr lang="en-GB" sz="11250" b="1" dirty="0">
                <a:solidFill>
                  <a:prstClr val="white"/>
                </a:solidFill>
              </a:rPr>
              <a:t>”</a:t>
            </a:r>
          </a:p>
        </p:txBody>
      </p:sp>
      <p:sp>
        <p:nvSpPr>
          <p:cNvPr id="4" name="Pladsholder til dato 3"/>
          <p:cNvSpPr>
            <a:spLocks noGrp="1"/>
          </p:cNvSpPr>
          <p:nvPr>
            <p:ph type="dt" sz="half" idx="10"/>
          </p:nvPr>
        </p:nvSpPr>
        <p:spPr/>
        <p:txBody>
          <a:bodyPr/>
          <a:lstStyle/>
          <a:p>
            <a:fld id="{4C08EB04-5303-400E-8B6A-49E7652E4F84}"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70" y="1633539"/>
            <a:ext cx="10623551" cy="4110037"/>
          </a:xfrm>
          <a:noFill/>
        </p:spPr>
        <p:txBody>
          <a:bodyPr lIns="0" tIns="0" rIns="0" bIns="0" anchor="t" anchorCtr="0"/>
          <a:lstStyle>
            <a:lvl1pPr marL="0" indent="0" algn="l" defTabSz="685783"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783"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783"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p:txBody>
      </p:sp>
      <p:sp>
        <p:nvSpPr>
          <p:cNvPr id="8" name="Pladsholder til tekst 14"/>
          <p:cNvSpPr>
            <a:spLocks noGrp="1"/>
          </p:cNvSpPr>
          <p:nvPr>
            <p:ph type="body" sz="quarter" idx="13" hasCustomPrompt="1"/>
          </p:nvPr>
        </p:nvSpPr>
        <p:spPr>
          <a:xfrm>
            <a:off x="783170" y="5934971"/>
            <a:ext cx="10623551" cy="367404"/>
          </a:xfrm>
        </p:spPr>
        <p:txBody>
          <a:bodyPr>
            <a:normAutofit/>
          </a:bodyPr>
          <a:lstStyle>
            <a:lvl1pPr marL="0" indent="0">
              <a:buNone/>
              <a:defRPr sz="2400" b="0" baseline="0">
                <a:solidFill>
                  <a:schemeClr val="bg1"/>
                </a:solidFill>
              </a:defRPr>
            </a:lvl1pPr>
          </a:lstStyle>
          <a:p>
            <a:pPr lvl="0"/>
            <a:r>
              <a:rPr lang="en-GB" dirty="0" err="1"/>
              <a:t>Navn</a:t>
            </a:r>
            <a:r>
              <a:rPr lang="en-GB" dirty="0"/>
              <a:t>, </a:t>
            </a:r>
            <a:r>
              <a:rPr lang="en-GB" dirty="0" err="1"/>
              <a:t>kilde</a:t>
            </a:r>
            <a:endParaRPr lang="en-GB" dirty="0"/>
          </a:p>
        </p:txBody>
      </p:sp>
    </p:spTree>
    <p:extLst>
      <p:ext uri="{BB962C8B-B14F-4D97-AF65-F5344CB8AC3E}">
        <p14:creationId xmlns:p14="http://schemas.microsoft.com/office/powerpoint/2010/main" val="28084824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4355CC2-5367-4AA2-BA99-138D7F08BA16}"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783170" y="1633538"/>
            <a:ext cx="5158111" cy="4669764"/>
          </a:xfrm>
          <a:noFill/>
        </p:spPr>
        <p:txBody>
          <a:bodyPr lIns="0" tIns="0" rIns="0" bIns="0"/>
          <a:lstStyle>
            <a:lvl1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783"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
        <p:nvSpPr>
          <p:cNvPr id="10" name="Pladsholder til tekst 9"/>
          <p:cNvSpPr>
            <a:spLocks noGrp="1"/>
          </p:cNvSpPr>
          <p:nvPr>
            <p:ph type="body" sz="quarter" idx="16" hasCustomPrompt="1"/>
          </p:nvPr>
        </p:nvSpPr>
        <p:spPr>
          <a:xfrm>
            <a:off x="6238349" y="1633538"/>
            <a:ext cx="5168371" cy="4669764"/>
          </a:xfrm>
          <a:noFill/>
        </p:spPr>
        <p:txBody>
          <a:bodyPr lIns="0" tIns="0" rIns="0" bIns="0"/>
          <a:lstStyle>
            <a:lvl1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783"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r>
              <a:rPr lang="en-GB" dirty="0"/>
              <a:t> </a:t>
            </a:r>
          </a:p>
        </p:txBody>
      </p:sp>
      <p:sp>
        <p:nvSpPr>
          <p:cNvPr id="7" name="Titel 1"/>
          <p:cNvSpPr>
            <a:spLocks noGrp="1"/>
          </p:cNvSpPr>
          <p:nvPr>
            <p:ph type="title" hasCustomPrompt="1"/>
          </p:nvPr>
        </p:nvSpPr>
        <p:spPr>
          <a:xfrm>
            <a:off x="783172" y="622303"/>
            <a:ext cx="10623549" cy="849313"/>
          </a:xfrm>
        </p:spPr>
        <p:txBody>
          <a:bodyPr/>
          <a:lstStyle>
            <a:lvl1pPr>
              <a:defRPr>
                <a:solidFill>
                  <a:schemeClr val="bg1"/>
                </a:solidFill>
              </a:defRPr>
            </a:lvl1pPr>
          </a:lstStyle>
          <a:p>
            <a:r>
              <a:rPr lang="en-GB" dirty="0" err="1"/>
              <a:t>Klik</a:t>
            </a:r>
            <a:r>
              <a:rPr lang="en-GB" dirty="0"/>
              <a:t> for at </a:t>
            </a:r>
            <a:r>
              <a:rPr lang="en-GB" dirty="0" err="1"/>
              <a:t>tilføje</a:t>
            </a:r>
            <a:r>
              <a:rPr lang="en-GB" dirty="0"/>
              <a:t> </a:t>
            </a:r>
            <a:r>
              <a:rPr lang="en-GB" dirty="0" err="1"/>
              <a:t>overskrift</a:t>
            </a:r>
            <a:endParaRPr lang="en-GB" dirty="0"/>
          </a:p>
        </p:txBody>
      </p:sp>
    </p:spTree>
    <p:extLst>
      <p:ext uri="{BB962C8B-B14F-4D97-AF65-F5344CB8AC3E}">
        <p14:creationId xmlns:p14="http://schemas.microsoft.com/office/powerpoint/2010/main" val="11759120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DBE6BBF-E28A-4DE1-9242-B708456B3946}"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783170" y="1633539"/>
            <a:ext cx="10623551" cy="4668837"/>
          </a:xfrm>
        </p:spPr>
        <p:txBody>
          <a:bodyPr anchor="t" anchorCtr="0"/>
          <a:lstStyle>
            <a:lvl1pPr>
              <a:defRPr sz="6400" b="0" baseline="0">
                <a:solidFill>
                  <a:schemeClr val="bg1"/>
                </a:solidFill>
              </a:defRPr>
            </a:lvl1pPr>
          </a:lstStyle>
          <a:p>
            <a:r>
              <a:rPr lang="en-GB" dirty="0" err="1"/>
              <a:t>Klik</a:t>
            </a:r>
            <a:r>
              <a:rPr lang="en-GB" dirty="0"/>
              <a:t> for at </a:t>
            </a:r>
            <a:r>
              <a:rPr lang="en-GB" dirty="0" err="1"/>
              <a:t>indsætte</a:t>
            </a:r>
            <a:r>
              <a:rPr lang="en-GB" dirty="0"/>
              <a:t> </a:t>
            </a:r>
            <a:r>
              <a:rPr lang="en-GB" dirty="0" err="1"/>
              <a:t>tekst</a:t>
            </a:r>
            <a:endParaRPr lang="en-GB" dirty="0"/>
          </a:p>
        </p:txBody>
      </p:sp>
    </p:spTree>
    <p:extLst>
      <p:ext uri="{BB962C8B-B14F-4D97-AF65-F5344CB8AC3E}">
        <p14:creationId xmlns:p14="http://schemas.microsoft.com/office/powerpoint/2010/main" val="33848811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70" y="619125"/>
            <a:ext cx="10623551" cy="865188"/>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dato 2"/>
          <p:cNvSpPr>
            <a:spLocks noGrp="1"/>
          </p:cNvSpPr>
          <p:nvPr>
            <p:ph type="dt" sz="half" idx="10"/>
          </p:nvPr>
        </p:nvSpPr>
        <p:spPr/>
        <p:txBody>
          <a:bodyPr/>
          <a:lstStyle/>
          <a:p>
            <a:fld id="{64F6CB7D-A635-4389-AB55-374A80815EB4}" type="datetime1">
              <a:rPr lang="en-GB" smtClean="0"/>
              <a:pPr/>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9830268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9187D5F-E647-4F9C-93B3-AF8E2B04071B}" type="datetime1">
              <a:rPr lang="en-GB" smtClean="0"/>
              <a:pPr/>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4660506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white"/>
              </a:solidFill>
            </a:endParaRPr>
          </a:p>
        </p:txBody>
      </p:sp>
    </p:spTree>
    <p:extLst>
      <p:ext uri="{BB962C8B-B14F-4D97-AF65-F5344CB8AC3E}">
        <p14:creationId xmlns:p14="http://schemas.microsoft.com/office/powerpoint/2010/main" val="9770882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en-GB" sz="3000" dirty="0" err="1">
                <a:solidFill>
                  <a:prstClr val="black"/>
                </a:solidFill>
              </a:rPr>
              <a:t>Brugerguide</a:t>
            </a:r>
            <a:r>
              <a:rPr lang="en-GB" sz="3200" dirty="0">
                <a:solidFill>
                  <a:prstClr val="black"/>
                </a:solidFill>
              </a:rPr>
              <a:t> </a:t>
            </a:r>
            <a:r>
              <a:rPr lang="en-GB" sz="1800" dirty="0">
                <a:solidFill>
                  <a:prstClr val="black"/>
                </a:solidFill>
              </a:rPr>
              <a:t>– </a:t>
            </a:r>
            <a:r>
              <a:rPr lang="en-GB" sz="1800" dirty="0" err="1">
                <a:solidFill>
                  <a:prstClr val="black"/>
                </a:solidFill>
              </a:rPr>
              <a:t>Slet</a:t>
            </a:r>
            <a:r>
              <a:rPr lang="en-GB" sz="1800" dirty="0">
                <a:solidFill>
                  <a:prstClr val="black"/>
                </a:solidFill>
              </a:rPr>
              <a:t>, </a:t>
            </a:r>
            <a:r>
              <a:rPr lang="en-GB" sz="1800" dirty="0" err="1">
                <a:solidFill>
                  <a:prstClr val="black"/>
                </a:solidFill>
              </a:rPr>
              <a:t>før</a:t>
            </a:r>
            <a:r>
              <a:rPr lang="en-GB" sz="1800" dirty="0">
                <a:solidFill>
                  <a:prstClr val="black"/>
                </a:solidFill>
              </a:rPr>
              <a:t> du </a:t>
            </a:r>
            <a:r>
              <a:rPr lang="en-GB" sz="1800" dirty="0" err="1">
                <a:solidFill>
                  <a:prstClr val="black"/>
                </a:solidFill>
              </a:rPr>
              <a:t>færdiggør</a:t>
            </a:r>
            <a:r>
              <a:rPr lang="en-GB" sz="1800" dirty="0">
                <a:solidFill>
                  <a:prstClr val="black"/>
                </a:solidFill>
              </a:rPr>
              <a:t> din </a:t>
            </a:r>
            <a:r>
              <a:rPr lang="en-GB" sz="1800" dirty="0" err="1">
                <a:solidFill>
                  <a:prstClr val="black"/>
                </a:solidFill>
              </a:rPr>
              <a:t>præsentation</a:t>
            </a:r>
            <a:endParaRPr lang="en-GB" sz="1800" dirty="0">
              <a:solidFill>
                <a:prstClr val="black"/>
              </a:solidFill>
            </a:endParaRPr>
          </a:p>
        </p:txBody>
      </p:sp>
      <p:sp>
        <p:nvSpPr>
          <p:cNvPr id="50" name="Text Box 48"/>
          <p:cNvSpPr txBox="1">
            <a:spLocks noChangeArrowheads="1"/>
          </p:cNvSpPr>
          <p:nvPr userDrawn="1"/>
        </p:nvSpPr>
        <p:spPr bwMode="auto">
          <a:xfrm>
            <a:off x="783168" y="1640500"/>
            <a:ext cx="2333720" cy="32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prstClr val="black"/>
                </a:solidFill>
                <a:latin typeface="Microsoft New Tai Lue"/>
                <a:cs typeface="Arial" panose="020B0604020202020204" pitchFamily="34" charset="0"/>
              </a:rPr>
              <a:t>KU-skabeloner til PowerPoint</a:t>
            </a:r>
            <a:br>
              <a:rPr lang="en-GB" sz="1000" b="1" noProof="1">
                <a:solidFill>
                  <a:prstClr val="black"/>
                </a:solidFill>
                <a:latin typeface="Microsoft New Tai Lue"/>
                <a:cs typeface="Arial" panose="020B0604020202020204" pitchFamily="34" charset="0"/>
              </a:rPr>
            </a:br>
            <a:r>
              <a:rPr lang="en-GB" sz="800" dirty="0" err="1">
                <a:solidFill>
                  <a:prstClr val="black"/>
                </a:solidFill>
                <a:latin typeface="Microsoft New Tai Lue"/>
                <a:ea typeface="Calibri" panose="020F0502020204030204" pitchFamily="34" charset="0"/>
                <a:cs typeface="Times New Roman" panose="02020603050405020304" pitchFamily="18" charset="0"/>
              </a:rPr>
              <a:t>Når</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åbner</a:t>
            </a:r>
            <a:r>
              <a:rPr lang="en-GB" sz="800" dirty="0">
                <a:solidFill>
                  <a:prstClr val="black"/>
                </a:solidFill>
                <a:latin typeface="Microsoft New Tai Lue"/>
                <a:ea typeface="Calibri" panose="020F0502020204030204" pitchFamily="34" charset="0"/>
                <a:cs typeface="Times New Roman" panose="02020603050405020304" pitchFamily="18" charset="0"/>
              </a:rPr>
              <a:t> PowerPoint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din KU-pc, </a:t>
            </a:r>
            <a:r>
              <a:rPr lang="en-GB" sz="800" dirty="0" err="1">
                <a:solidFill>
                  <a:prstClr val="black"/>
                </a:solidFill>
                <a:latin typeface="Microsoft New Tai Lue"/>
                <a:ea typeface="Calibri" panose="020F0502020204030204" pitchFamily="34" charset="0"/>
                <a:cs typeface="Times New Roman" panose="02020603050405020304" pitchFamily="18" charset="0"/>
              </a:rPr>
              <a:t>åbner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4:3-format </a:t>
            </a:r>
            <a:r>
              <a:rPr lang="en-GB" sz="800" dirty="0" err="1">
                <a:solidFill>
                  <a:prstClr val="black"/>
                </a:solidFill>
                <a:latin typeface="Microsoft New Tai Lue"/>
                <a:ea typeface="Calibri" panose="020F0502020204030204" pitchFamily="34" charset="0"/>
                <a:cs typeface="Times New Roman" panose="02020603050405020304" pitchFamily="18" charset="0"/>
              </a:rPr>
              <a:t>og</a:t>
            </a:r>
            <a:r>
              <a:rPr lang="en-GB" sz="800" dirty="0">
                <a:solidFill>
                  <a:prstClr val="black"/>
                </a:solidFill>
                <a:latin typeface="Microsoft New Tai Lue"/>
                <a:ea typeface="Calibri" panose="020F0502020204030204" pitchFamily="34" charset="0"/>
                <a:cs typeface="Times New Roman" panose="02020603050405020304" pitchFamily="18" charset="0"/>
              </a:rPr>
              <a:t> med </a:t>
            </a:r>
            <a:r>
              <a:rPr lang="en-GB" sz="800" dirty="0" err="1">
                <a:solidFill>
                  <a:prstClr val="black"/>
                </a:solidFill>
                <a:latin typeface="Microsoft New Tai Lue"/>
                <a:ea typeface="Calibri" panose="020F0502020204030204" pitchFamily="34" charset="0"/>
                <a:cs typeface="Times New Roman" panose="02020603050405020304" pitchFamily="18" charset="0"/>
              </a:rPr>
              <a:t>dansk</a:t>
            </a:r>
            <a:r>
              <a:rPr lang="en-GB" sz="800" dirty="0">
                <a:solidFill>
                  <a:prstClr val="black"/>
                </a:solidFill>
                <a:latin typeface="Microsoft New Tai Lue"/>
                <a:ea typeface="Calibri" panose="020F0502020204030204" pitchFamily="34" charset="0"/>
                <a:cs typeface="Times New Roman" panose="02020603050405020304" pitchFamily="18" charset="0"/>
              </a:rPr>
              <a:t> KU-logo.</a:t>
            </a:r>
          </a:p>
          <a:p>
            <a:pPr>
              <a:lnSpc>
                <a:spcPct val="115000"/>
              </a:lnSpc>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Når</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klikker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KU-</a:t>
            </a:r>
            <a:r>
              <a:rPr lang="en-GB" sz="800" dirty="0" err="1">
                <a:solidFill>
                  <a:prstClr val="black"/>
                </a:solidFill>
                <a:latin typeface="Microsoft New Tai Lue"/>
                <a:ea typeface="Calibri" panose="020F0502020204030204" pitchFamily="34" charset="0"/>
                <a:cs typeface="Times New Roman" panose="02020603050405020304" pitchFamily="18" charset="0"/>
              </a:rPr>
              <a:t>fanen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værktøjslinjen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kan</a:t>
            </a:r>
            <a:r>
              <a:rPr lang="en-GB" sz="800" dirty="0">
                <a:solidFill>
                  <a:prstClr val="black"/>
                </a:solidFill>
                <a:latin typeface="Microsoft New Tai Lue"/>
                <a:ea typeface="Calibri" panose="020F0502020204030204" pitchFamily="34" charset="0"/>
                <a:cs typeface="Times New Roman" panose="02020603050405020304" pitchFamily="18" charset="0"/>
              </a:rPr>
              <a:t> du via </a:t>
            </a:r>
            <a:r>
              <a:rPr lang="en-GB" sz="800" dirty="0" err="1">
                <a:solidFill>
                  <a:prstClr val="black"/>
                </a:solidFill>
                <a:latin typeface="Microsoft New Tai Lue"/>
                <a:ea typeface="Calibri" panose="020F0502020204030204" pitchFamily="34" charset="0"/>
                <a:cs typeface="Times New Roman" panose="02020603050405020304" pitchFamily="18" charset="0"/>
              </a:rPr>
              <a:t>knappen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vælge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mellem</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skabeloner</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marL="88898" indent="-88898">
              <a:lnSpc>
                <a:spcPct val="115000"/>
              </a:lnSpc>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henholdsvis</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dansk</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og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engelsk</a:t>
            </a:r>
            <a:r>
              <a:rPr lang="en-GB" sz="800" dirty="0">
                <a:solidFill>
                  <a:prstClr val="black"/>
                </a:solidFill>
                <a:latin typeface="Microsoft New Tai Lue"/>
                <a:ea typeface="Calibri" panose="020F0502020204030204" pitchFamily="34" charset="0"/>
                <a:cs typeface="Times New Roman" panose="02020603050405020304" pitchFamily="18" charset="0"/>
              </a:rPr>
              <a:t> </a:t>
            </a:r>
          </a:p>
          <a:p>
            <a:pPr marL="88898" indent="-88898">
              <a:lnSpc>
                <a:spcPct val="115000"/>
              </a:lnSpc>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formaterne</a:t>
            </a:r>
            <a:r>
              <a:rPr lang="en-GB" sz="800" dirty="0">
                <a:solidFill>
                  <a:prstClr val="black"/>
                </a:solidFill>
                <a:latin typeface="Microsoft New Tai Lue"/>
                <a:ea typeface="Calibri" panose="020F0502020204030204" pitchFamily="34" charset="0"/>
                <a:cs typeface="Times New Roman" panose="02020603050405020304" pitchFamily="18" charset="0"/>
              </a:rPr>
              <a:t> 4:3 </a:t>
            </a:r>
            <a:r>
              <a:rPr lang="en-GB" sz="800" dirty="0" err="1">
                <a:solidFill>
                  <a:prstClr val="black"/>
                </a:solidFill>
                <a:latin typeface="Microsoft New Tai Lue"/>
                <a:ea typeface="Calibri" panose="020F0502020204030204" pitchFamily="34" charset="0"/>
                <a:cs typeface="Times New Roman" panose="02020603050405020304" pitchFamily="18" charset="0"/>
              </a:rPr>
              <a:t>og</a:t>
            </a:r>
            <a:r>
              <a:rPr lang="en-GB" sz="800" dirty="0">
                <a:solidFill>
                  <a:prstClr val="black"/>
                </a:solidFill>
                <a:latin typeface="Microsoft New Tai Lue"/>
                <a:ea typeface="Calibri" panose="020F0502020204030204" pitchFamily="34" charset="0"/>
                <a:cs typeface="Times New Roman" panose="02020603050405020304" pitchFamily="18" charset="0"/>
              </a:rPr>
              <a:t> 16:9</a:t>
            </a:r>
          </a:p>
          <a:p>
            <a:pPr marL="88898" indent="-88898">
              <a:lnSpc>
                <a:spcPct val="115000"/>
              </a:lnSpc>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fuld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eller</a:t>
            </a:r>
            <a:r>
              <a:rPr lang="en-GB" sz="800" dirty="0">
                <a:solidFill>
                  <a:prstClr val="black"/>
                </a:solidFill>
                <a:latin typeface="Microsoft New Tai Lue"/>
                <a:ea typeface="Calibri" panose="020F0502020204030204" pitchFamily="34" charset="0"/>
                <a:cs typeface="Times New Roman" panose="02020603050405020304" pitchFamily="18" charset="0"/>
              </a:rPr>
              <a:t> ”tom” version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den </a:t>
            </a:r>
            <a:r>
              <a:rPr lang="en-GB" sz="800" dirty="0" err="1">
                <a:solidFill>
                  <a:prstClr val="black"/>
                </a:solidFill>
                <a:latin typeface="Microsoft New Tai Lue"/>
                <a:ea typeface="Calibri" panose="020F0502020204030204" pitchFamily="34" charset="0"/>
                <a:cs typeface="Times New Roman" panose="02020603050405020304" pitchFamily="18" charset="0"/>
              </a:rPr>
              <a:t>fulde</a:t>
            </a:r>
            <a:r>
              <a:rPr lang="en-GB" sz="800" dirty="0">
                <a:solidFill>
                  <a:prstClr val="black"/>
                </a:solidFill>
                <a:latin typeface="Microsoft New Tai Lue"/>
                <a:ea typeface="Calibri" panose="020F0502020204030204" pitchFamily="34" charset="0"/>
                <a:cs typeface="Times New Roman" panose="02020603050405020304" pitchFamily="18" charset="0"/>
              </a:rPr>
              <a:t> version </a:t>
            </a:r>
            <a:r>
              <a:rPr lang="en-GB" sz="800" dirty="0" err="1">
                <a:solidFill>
                  <a:prstClr val="black"/>
                </a:solidFill>
                <a:latin typeface="Microsoft New Tai Lue"/>
                <a:ea typeface="Calibri" panose="020F0502020204030204" pitchFamily="34" charset="0"/>
                <a:cs typeface="Times New Roman" panose="02020603050405020304" pitchFamily="18" charset="0"/>
              </a:rPr>
              <a:t>ser</a:t>
            </a:r>
            <a:r>
              <a:rPr lang="en-GB" sz="800" dirty="0">
                <a:solidFill>
                  <a:prstClr val="black"/>
                </a:solidFill>
                <a:latin typeface="Microsoft New Tai Lue"/>
                <a:ea typeface="Calibri" panose="020F0502020204030204" pitchFamily="34" charset="0"/>
                <a:cs typeface="Times New Roman" panose="02020603050405020304" pitchFamily="18" charset="0"/>
              </a:rPr>
              <a:t> du et </a:t>
            </a:r>
            <a:r>
              <a:rPr lang="en-GB" sz="800" dirty="0" err="1">
                <a:solidFill>
                  <a:prstClr val="black"/>
                </a:solidFill>
                <a:latin typeface="Microsoft New Tai Lue"/>
                <a:ea typeface="Calibri" panose="020F0502020204030204" pitchFamily="34" charset="0"/>
                <a:cs typeface="Times New Roman" panose="02020603050405020304" pitchFamily="18" charset="0"/>
              </a:rPr>
              <a:t>eksempel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hver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diastype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venstrespalten</a:t>
            </a:r>
            <a:r>
              <a:rPr lang="en-GB" sz="800" dirty="0">
                <a:solidFill>
                  <a:prstClr val="black"/>
                </a:solidFill>
                <a:latin typeface="Microsoft New Tai Lue"/>
                <a:ea typeface="Calibri" panose="020F0502020204030204" pitchFamily="34" charset="0"/>
                <a:cs typeface="Times New Roman" panose="02020603050405020304" pitchFamily="18" charset="0"/>
              </a:rPr>
              <a:t>)</a:t>
            </a:r>
          </a:p>
          <a:p>
            <a:pPr marL="88898" indent="-88898">
              <a:lnSpc>
                <a:spcPct val="115000"/>
              </a:lnSpc>
              <a:spcAft>
                <a:spcPts val="1000"/>
              </a:spcAft>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samt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demopræsentation</a:t>
            </a:r>
            <a:r>
              <a:rPr lang="en-GB" sz="800" dirty="0">
                <a:solidFill>
                  <a:prstClr val="black"/>
                </a:solidFill>
                <a:latin typeface="Microsoft New Tai Lue"/>
                <a:ea typeface="Calibri" panose="020F0502020204030204" pitchFamily="34" charset="0"/>
                <a:cs typeface="Times New Roman" panose="02020603050405020304" pitchFamily="18" charset="0"/>
              </a:rPr>
              <a:t> med </a:t>
            </a:r>
            <a:r>
              <a:rPr lang="en-GB" sz="800" dirty="0" err="1">
                <a:solidFill>
                  <a:prstClr val="black"/>
                </a:solidFill>
                <a:latin typeface="Microsoft New Tai Lue"/>
                <a:ea typeface="Calibri" panose="020F0502020204030204" pitchFamily="34" charset="0"/>
                <a:cs typeface="Times New Roman" panose="02020603050405020304" pitchFamily="18" charset="0"/>
              </a:rPr>
              <a:t>indsat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tekst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engelsk</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a:lnSpc>
                <a:spcPct val="115000"/>
              </a:lnSpc>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Hvis</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bruger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fuld</a:t>
            </a:r>
            <a:r>
              <a:rPr lang="en-GB" sz="800" dirty="0">
                <a:solidFill>
                  <a:prstClr val="black"/>
                </a:solidFill>
                <a:latin typeface="Microsoft New Tai Lue"/>
                <a:ea typeface="Calibri" panose="020F0502020204030204" pitchFamily="34" charset="0"/>
                <a:cs typeface="Times New Roman" panose="02020603050405020304" pitchFamily="18" charset="0"/>
              </a:rPr>
              <a:t>” version, </a:t>
            </a:r>
            <a:r>
              <a:rPr lang="en-GB" sz="800" dirty="0" err="1">
                <a:solidFill>
                  <a:prstClr val="black"/>
                </a:solidFill>
                <a:latin typeface="Microsoft New Tai Lue"/>
                <a:ea typeface="Calibri" panose="020F0502020204030204" pitchFamily="34" charset="0"/>
                <a:cs typeface="Times New Roman" panose="02020603050405020304" pitchFamily="18" charset="0"/>
              </a:rPr>
              <a:t>skal</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slette</a:t>
            </a:r>
            <a:r>
              <a:rPr lang="en-GB" sz="800" dirty="0">
                <a:solidFill>
                  <a:prstClr val="black"/>
                </a:solidFill>
                <a:latin typeface="Microsoft New Tai Lue"/>
                <a:ea typeface="Calibri" panose="020F0502020204030204" pitchFamily="34" charset="0"/>
                <a:cs typeface="Times New Roman" panose="02020603050405020304" pitchFamily="18" charset="0"/>
              </a:rPr>
              <a:t> de </a:t>
            </a:r>
            <a:r>
              <a:rPr lang="en-GB" sz="800" dirty="0" err="1">
                <a:solidFill>
                  <a:prstClr val="black"/>
                </a:solidFill>
                <a:latin typeface="Microsoft New Tai Lue"/>
                <a:ea typeface="Calibri" panose="020F0502020204030204" pitchFamily="34" charset="0"/>
                <a:cs typeface="Times New Roman" panose="02020603050405020304" pitchFamily="18" charset="0"/>
              </a:rPr>
              <a:t>dias</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ikke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vil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bruge</a:t>
            </a:r>
            <a:r>
              <a:rPr lang="en-GB" sz="800" dirty="0">
                <a:solidFill>
                  <a:prstClr val="black"/>
                </a:solidFill>
                <a:latin typeface="Microsoft New Tai Lue"/>
                <a:ea typeface="Calibri" panose="020F0502020204030204" pitchFamily="34" charset="0"/>
                <a:cs typeface="Times New Roman" panose="02020603050405020304" pitchFamily="18" charset="0"/>
              </a:rPr>
              <a:t>.</a:t>
            </a:r>
            <a:br>
              <a:rPr lang="en-GB" sz="800" dirty="0">
                <a:solidFill>
                  <a:prstClr val="black"/>
                </a:solidFill>
                <a:latin typeface="Microsoft New Tai Lue"/>
                <a:ea typeface="Calibri" panose="020F0502020204030204" pitchFamily="34" charset="0"/>
                <a:cs typeface="Times New Roman" panose="02020603050405020304" pitchFamily="18" charset="0"/>
              </a:rPr>
            </a:br>
            <a:br>
              <a:rPr lang="en-GB" sz="800" dirty="0">
                <a:solidFill>
                  <a:prstClr val="black"/>
                </a:solidFill>
                <a:latin typeface="Microsoft New Tai Lue"/>
                <a:ea typeface="Calibri" panose="020F0502020204030204" pitchFamily="34" charset="0"/>
                <a:cs typeface="Times New Roman" panose="02020603050405020304" pitchFamily="18"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Mac-</a:t>
            </a:r>
            <a:r>
              <a:rPr lang="en-GB" sz="800" dirty="0" err="1">
                <a:solidFill>
                  <a:prstClr val="black"/>
                </a:solidFill>
                <a:latin typeface="Microsoft New Tai Lue"/>
                <a:ea typeface="Calibri" panose="020F0502020204030204" pitchFamily="34" charset="0"/>
                <a:cs typeface="Times New Roman" panose="02020603050405020304" pitchFamily="18" charset="0"/>
              </a:rPr>
              <a:t>brugere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m.fl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kan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hente</a:t>
            </a:r>
            <a:r>
              <a:rPr lang="en-GB" sz="800" dirty="0">
                <a:solidFill>
                  <a:prstClr val="black"/>
                </a:solidFill>
                <a:latin typeface="Microsoft New Tai Lue"/>
                <a:ea typeface="Calibri" panose="020F0502020204030204" pitchFamily="34" charset="0"/>
                <a:cs typeface="Times New Roman" panose="02020603050405020304" pitchFamily="18" charset="0"/>
              </a:rPr>
              <a:t> PowerPoint-</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skabelonerne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a:t>
            </a:r>
            <a:b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skabeloner</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powerpoint</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b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praesentationer</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endParaRPr lang="en-GB"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51" name="Text Box 48"/>
          <p:cNvSpPr txBox="1">
            <a:spLocks noChangeArrowheads="1"/>
          </p:cNvSpPr>
          <p:nvPr userDrawn="1"/>
        </p:nvSpPr>
        <p:spPr bwMode="auto">
          <a:xfrm>
            <a:off x="3435541" y="4201413"/>
            <a:ext cx="2340731" cy="146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Indsæt  din enheds navn (fx institut), sidenummer og dato</a:t>
            </a:r>
            <a:br>
              <a:rPr lang="en-GB" sz="1000" b="1" noProof="1">
                <a:solidFill>
                  <a:prstClr val="black"/>
                </a:solidFill>
                <a:latin typeface="Microsoft New Tai Lue"/>
                <a:cs typeface="Arial" panose="020B0604020202020204" pitchFamily="34" charset="0"/>
              </a:rPr>
            </a:br>
            <a:r>
              <a:rPr lang="en-GB" sz="800" b="1" dirty="0">
                <a:solidFill>
                  <a:prstClr val="black"/>
                </a:solidFill>
                <a:latin typeface="Microsoft New Tai Lue"/>
                <a:ea typeface="Calibri" panose="020F0502020204030204" pitchFamily="34" charset="0"/>
                <a:cs typeface="Times New Roman" panose="02020603050405020304" pitchFamily="18" charset="0"/>
              </a:rPr>
              <a:t>1.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Indsæt</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topmenuen</a:t>
            </a:r>
            <a:r>
              <a:rPr lang="en-GB" sz="800" dirty="0">
                <a:solidFill>
                  <a:prstClr val="black"/>
                </a:solidFill>
                <a:latin typeface="Microsoft New Tai Lue"/>
                <a:ea typeface="Calibri" panose="020F0502020204030204" pitchFamily="34" charset="0"/>
                <a:cs typeface="Times New Roman" panose="02020603050405020304" pitchFamily="18" charset="0"/>
              </a:rPr>
              <a:t> </a:t>
            </a:r>
          </a:p>
          <a:p>
            <a:pPr>
              <a:lnSpc>
                <a:spcPct val="90000"/>
              </a:lnSpc>
              <a:spcAft>
                <a:spcPts val="6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2.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Sidehoved</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og</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Sidefod</a:t>
            </a:r>
            <a:endParaRPr lang="en-GB" sz="800" b="1"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3. </a:t>
            </a:r>
            <a:r>
              <a:rPr lang="en-GB" sz="800" dirty="0" err="1">
                <a:solidFill>
                  <a:prstClr val="black"/>
                </a:solidFill>
                <a:latin typeface="Microsoft New Tai Lue"/>
                <a:ea typeface="Calibri" panose="020F0502020204030204" pitchFamily="34" charset="0"/>
                <a:cs typeface="Times New Roman" panose="02020603050405020304" pitchFamily="18" charset="0"/>
              </a:rPr>
              <a:t>Udfyld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felterne</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a:lnSpc>
                <a:spcPct val="90000"/>
              </a:lnSpc>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4.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på</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alle</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eller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hvis</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det</a:t>
            </a:r>
            <a:r>
              <a:rPr lang="en-GB" sz="800" dirty="0">
                <a:solidFill>
                  <a:prstClr val="black"/>
                </a:solidFill>
                <a:latin typeface="Microsoft New Tai Lue"/>
                <a:ea typeface="Calibri" panose="020F0502020204030204" pitchFamily="34" charset="0"/>
                <a:cs typeface="Times New Roman" panose="02020603050405020304" pitchFamily="18" charset="0"/>
              </a:rPr>
              <a:t> kun </a:t>
            </a:r>
            <a:r>
              <a:rPr lang="en-GB" sz="800" dirty="0" err="1">
                <a:solidFill>
                  <a:prstClr val="black"/>
                </a:solidFill>
                <a:latin typeface="Microsoft New Tai Lue"/>
                <a:ea typeface="Calibri" panose="020F0502020204030204" pitchFamily="34" charset="0"/>
                <a:cs typeface="Times New Roman" panose="02020603050405020304" pitchFamily="18" charset="0"/>
              </a:rPr>
              <a:t>skal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være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et </a:t>
            </a:r>
            <a:r>
              <a:rPr lang="en-GB" sz="800" dirty="0" err="1">
                <a:solidFill>
                  <a:prstClr val="black"/>
                </a:solidFill>
                <a:latin typeface="Microsoft New Tai Lue"/>
                <a:ea typeface="Calibri" panose="020F0502020204030204" pitchFamily="34" charset="0"/>
                <a:cs typeface="Times New Roman" panose="02020603050405020304" pitchFamily="18" charset="0"/>
              </a:rPr>
              <a:t>enkelt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dias</a:t>
            </a:r>
            <a:r>
              <a:rPr lang="en-GB" sz="800" dirty="0">
                <a:solidFill>
                  <a:prstClr val="black"/>
                </a:solidFill>
                <a:latin typeface="Microsoft New Tai Lue"/>
                <a:ea typeface="Calibri" panose="020F0502020204030204" pitchFamily="34" charset="0"/>
                <a:cs typeface="Times New Roman" panose="02020603050405020304" pitchFamily="18" charset="0"/>
              </a:rPr>
              <a:t>/slide</a:t>
            </a:r>
          </a:p>
          <a:p>
            <a:pPr>
              <a:lnSpc>
                <a:spcPct val="90000"/>
              </a:lnSpc>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Oplysningerne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placeres</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i</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højre</a:t>
            </a:r>
            <a:r>
              <a:rPr lang="en-GB" sz="800" dirty="0">
                <a:solidFill>
                  <a:prstClr val="black"/>
                </a:solidFill>
                <a:latin typeface="Microsoft New Tai Lue"/>
                <a:ea typeface="Calibri" panose="020F0502020204030204" pitchFamily="34" charset="0"/>
                <a:cs typeface="Times New Roman" panose="02020603050405020304" pitchFamily="18" charset="0"/>
              </a:rPr>
              <a:t> side </a:t>
            </a:r>
            <a:r>
              <a:rPr lang="en-GB" sz="800" dirty="0" err="1">
                <a:solidFill>
                  <a:prstClr val="black"/>
                </a:solidFill>
                <a:latin typeface="Microsoft New Tai Lue"/>
                <a:ea typeface="Calibri" panose="020F0502020204030204" pitchFamily="34" charset="0"/>
                <a:cs typeface="Times New Roman" panose="02020603050405020304" pitchFamily="18" charset="0"/>
              </a:rPr>
              <a:t>af</a:t>
            </a:r>
            <a:r>
              <a:rPr lang="en-GB" sz="800" dirty="0">
                <a:solidFill>
                  <a:prstClr val="black"/>
                </a:solidFill>
                <a:latin typeface="Microsoft New Tai Lue"/>
                <a:ea typeface="Calibri" panose="020F0502020204030204" pitchFamily="34" charset="0"/>
                <a:cs typeface="Times New Roman" panose="02020603050405020304" pitchFamily="18" charset="0"/>
              </a:rPr>
              <a:t> den </a:t>
            </a:r>
            <a:r>
              <a:rPr lang="en-GB" sz="800" dirty="0" err="1">
                <a:solidFill>
                  <a:prstClr val="black"/>
                </a:solidFill>
                <a:latin typeface="Microsoft New Tai Lue"/>
                <a:ea typeface="Calibri" panose="020F0502020204030204" pitchFamily="34" charset="0"/>
                <a:cs typeface="Times New Roman" panose="02020603050405020304" pitchFamily="18" charset="0"/>
              </a:rPr>
              <a:t>grå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topbjælke</a:t>
            </a:r>
            <a:r>
              <a:rPr lang="en-GB" sz="800" dirty="0">
                <a:solidFill>
                  <a:prstClr val="black"/>
                </a:solidFill>
                <a:latin typeface="Microsoft New Tai Lue"/>
                <a:ea typeface="Calibri" panose="020F0502020204030204" pitchFamily="34" charset="0"/>
                <a:cs typeface="Times New Roman" panose="02020603050405020304" pitchFamily="18" charset="0"/>
              </a:rPr>
              <a:t>.</a:t>
            </a:r>
          </a:p>
        </p:txBody>
      </p:sp>
      <p:sp>
        <p:nvSpPr>
          <p:cNvPr id="52" name="Text Box 48"/>
          <p:cNvSpPr txBox="1">
            <a:spLocks noChangeArrowheads="1"/>
          </p:cNvSpPr>
          <p:nvPr userDrawn="1"/>
        </p:nvSpPr>
        <p:spPr bwMode="auto">
          <a:xfrm>
            <a:off x="783168" y="5678671"/>
            <a:ext cx="25327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000" b="1" noProof="1">
                <a:solidFill>
                  <a:prstClr val="black"/>
                </a:solidFill>
                <a:latin typeface="Microsoft New Tai Lue"/>
                <a:cs typeface="Arial" panose="020B0604020202020204" pitchFamily="34" charset="0"/>
              </a:rPr>
              <a:t>Lav nyt dias/slide (hhv. 2010- + 2013- og 2016-version) </a:t>
            </a:r>
          </a:p>
          <a:p>
            <a:pPr eaLnBrk="1" hangingPunct="1">
              <a:spcAft>
                <a:spcPts val="600"/>
              </a:spcAft>
              <a:defRPr/>
            </a:pPr>
            <a:br>
              <a:rPr lang="en-GB" sz="10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Klik på </a:t>
            </a:r>
            <a:r>
              <a:rPr lang="en-GB" altLang="da-DK" sz="800" b="1" noProof="1">
                <a:solidFill>
                  <a:prstClr val="black"/>
                </a:solidFill>
                <a:latin typeface="Microsoft New Tai Lue"/>
                <a:cs typeface="Arial" panose="020B0604020202020204" pitchFamily="34" charset="0"/>
              </a:rPr>
              <a:t>Startside/Hjem</a:t>
            </a:r>
          </a:p>
        </p:txBody>
      </p:sp>
      <p:pic>
        <p:nvPicPr>
          <p:cNvPr id="53" name="Billede 40"/>
          <p:cNvPicPr>
            <a:picLocks noChangeAspect="1"/>
          </p:cNvPicPr>
          <p:nvPr userDrawn="1"/>
        </p:nvPicPr>
        <p:blipFill rotWithShape="1">
          <a:blip r:embed="rId3"/>
          <a:srcRect l="36944" r="2272" b="69429"/>
          <a:stretch/>
        </p:blipFill>
        <p:spPr>
          <a:xfrm>
            <a:off x="5543516" y="2940579"/>
            <a:ext cx="527221" cy="126627"/>
          </a:xfrm>
          <a:prstGeom prst="rect">
            <a:avLst/>
          </a:prstGeom>
        </p:spPr>
      </p:pic>
      <p:sp>
        <p:nvSpPr>
          <p:cNvPr id="54" name="Text Box 48"/>
          <p:cNvSpPr txBox="1">
            <a:spLocks noChangeArrowheads="1"/>
          </p:cNvSpPr>
          <p:nvPr userDrawn="1"/>
        </p:nvSpPr>
        <p:spPr bwMode="auto">
          <a:xfrm>
            <a:off x="3449387" y="2582331"/>
            <a:ext cx="216565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prstClr val="black"/>
                </a:solidFill>
                <a:latin typeface="Microsoft New Tai Lue"/>
                <a:cs typeface="Arial" panose="020B0604020202020204" pitchFamily="34" charset="0"/>
              </a:rPr>
              <a:t>Diastype</a:t>
            </a:r>
            <a:br>
              <a:rPr lang="en-GB" sz="10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Klik på </a:t>
            </a:r>
            <a:r>
              <a:rPr lang="en-GB" altLang="da-DK" sz="800" b="1" noProof="1">
                <a:solidFill>
                  <a:prstClr val="black"/>
                </a:solidFill>
                <a:latin typeface="Microsoft New Tai Lue"/>
                <a:cs typeface="Arial" panose="020B0604020202020204" pitchFamily="34" charset="0"/>
              </a:rPr>
              <a:t>Startside/Hjem</a:t>
            </a:r>
          </a:p>
          <a:p>
            <a:pPr eaLnBrk="1" hangingPunct="1">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Vælg </a:t>
            </a:r>
            <a:r>
              <a:rPr lang="en-GB" altLang="da-DK" sz="800" b="1" noProof="1">
                <a:solidFill>
                  <a:prstClr val="black"/>
                </a:solidFill>
                <a:latin typeface="Microsoft New Tai Lue"/>
                <a:cs typeface="Arial" panose="020B0604020202020204" pitchFamily="34" charset="0"/>
              </a:rPr>
              <a:t>Layout</a:t>
            </a:r>
            <a:r>
              <a:rPr lang="en-GB" altLang="da-DK" sz="800" noProof="1">
                <a:solidFill>
                  <a:prstClr val="black"/>
                </a:solidFill>
                <a:latin typeface="Microsoft New Tai Lue"/>
                <a:cs typeface="Arial" panose="020B0604020202020204" pitchFamily="34" charset="0"/>
              </a:rPr>
              <a:t> for at ændre dit nuværende dias/slide til et alternativt layout</a:t>
            </a:r>
          </a:p>
        </p:txBody>
      </p:sp>
      <p:sp>
        <p:nvSpPr>
          <p:cNvPr id="55" name="Text Box 48"/>
          <p:cNvSpPr txBox="1">
            <a:spLocks noChangeArrowheads="1"/>
          </p:cNvSpPr>
          <p:nvPr userDrawn="1"/>
        </p:nvSpPr>
        <p:spPr bwMode="auto">
          <a:xfrm>
            <a:off x="3435541" y="3571525"/>
            <a:ext cx="2179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prstClr val="black"/>
                </a:solidFill>
                <a:latin typeface="Microsoft New Tai Lue"/>
                <a:cs typeface="Arial" panose="020B0604020202020204" pitchFamily="34" charset="0"/>
              </a:rPr>
              <a:t>Skrift</a:t>
            </a:r>
            <a:br>
              <a:rPr lang="en-GB" sz="1000" b="1" noProof="1">
                <a:solidFill>
                  <a:prstClr val="black"/>
                </a:solidFill>
                <a:latin typeface="Microsoft New Tai Lue"/>
                <a:cs typeface="Arial" panose="020B0604020202020204" pitchFamily="34" charset="0"/>
              </a:rPr>
            </a:br>
            <a:r>
              <a:rPr lang="en-GB" altLang="da-DK" sz="800" noProof="1">
                <a:solidFill>
                  <a:prstClr val="black"/>
                </a:solidFill>
                <a:latin typeface="Microsoft New Tai Lue"/>
                <a:cs typeface="Arial" panose="020B0604020202020204" pitchFamily="34" charset="0"/>
              </a:rPr>
              <a:t>KU Anvender skriften Microsoft New Tai Lue i PowerPoint.</a:t>
            </a:r>
          </a:p>
        </p:txBody>
      </p:sp>
      <p:sp>
        <p:nvSpPr>
          <p:cNvPr id="56" name="Text Box 48"/>
          <p:cNvSpPr txBox="1">
            <a:spLocks noChangeArrowheads="1"/>
          </p:cNvSpPr>
          <p:nvPr userDrawn="1"/>
        </p:nvSpPr>
        <p:spPr bwMode="auto">
          <a:xfrm>
            <a:off x="6318821" y="1627126"/>
            <a:ext cx="2179499" cy="19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GB" sz="1000" b="1" noProof="1">
                <a:solidFill>
                  <a:prstClr val="black"/>
                </a:solidFill>
                <a:latin typeface="Microsoft New Tai Lue"/>
                <a:cs typeface="Arial" panose="020B0604020202020204" pitchFamily="34" charset="0"/>
              </a:rPr>
              <a:t>Gitter- og hjælpelinjer</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For at se gitter- og hjælpelinjer</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Klik på </a:t>
            </a:r>
            <a:r>
              <a:rPr lang="en-GB" sz="800" b="1" noProof="1">
                <a:solidFill>
                  <a:prstClr val="black"/>
                </a:solidFill>
                <a:latin typeface="Microsoft New Tai Lue"/>
                <a:cs typeface="Arial" panose="020B0604020202020204" pitchFamily="34" charset="0"/>
              </a:rPr>
              <a:t>Vis</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Vælg </a:t>
            </a:r>
            <a:r>
              <a:rPr lang="en-GB" sz="800" b="1" noProof="1">
                <a:solidFill>
                  <a:prstClr val="black"/>
                </a:solidFill>
                <a:latin typeface="Microsoft New Tai Lue"/>
                <a:cs typeface="Arial" panose="020B0604020202020204" pitchFamily="34" charset="0"/>
              </a:rPr>
              <a:t>Gitterlinjer</a:t>
            </a:r>
            <a:r>
              <a:rPr lang="en-GB" sz="800" noProof="1">
                <a:solidFill>
                  <a:prstClr val="black"/>
                </a:solidFill>
                <a:latin typeface="Microsoft New Tai Lue"/>
                <a:cs typeface="Arial" panose="020B0604020202020204" pitchFamily="34" charset="0"/>
              </a:rPr>
              <a:t> og/eller </a:t>
            </a:r>
            <a:r>
              <a:rPr lang="en-GB" sz="800" b="1" noProof="1">
                <a:solidFill>
                  <a:prstClr val="black"/>
                </a:solidFill>
                <a:latin typeface="Microsoft New Tai Lue"/>
                <a:cs typeface="Arial" panose="020B0604020202020204" pitchFamily="34" charset="0"/>
              </a:rPr>
              <a:t>Hjælpelinjer</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For at etablere flere gitter- og hjælpelinjer</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Hold </a:t>
            </a:r>
            <a:r>
              <a:rPr lang="en-GB" sz="800" b="1" noProof="1">
                <a:solidFill>
                  <a:prstClr val="black"/>
                </a:solidFill>
                <a:latin typeface="Microsoft New Tai Lue"/>
                <a:cs typeface="Arial" panose="020B0604020202020204" pitchFamily="34" charset="0"/>
              </a:rPr>
              <a:t>CTRL</a:t>
            </a:r>
            <a:r>
              <a:rPr lang="en-GB" sz="800" noProof="1">
                <a:solidFill>
                  <a:prstClr val="black"/>
                </a:solidFill>
                <a:latin typeface="Microsoft New Tai Lue"/>
                <a:cs typeface="Arial" panose="020B0604020202020204" pitchFamily="34" charset="0"/>
              </a:rPr>
              <a:t> nede, mens du flytter placeringen af den eksisterende linje (tilføjer en ny)</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Tryk </a:t>
            </a:r>
            <a:r>
              <a:rPr lang="en-GB" sz="800" b="1" noProof="1">
                <a:solidFill>
                  <a:prstClr val="black"/>
                </a:solidFill>
                <a:latin typeface="Microsoft New Tai Lue"/>
                <a:cs typeface="Arial" panose="020B0604020202020204" pitchFamily="34" charset="0"/>
              </a:rPr>
              <a:t>Alt + F9</a:t>
            </a:r>
            <a:r>
              <a:rPr lang="en-GB" sz="800" noProof="1">
                <a:solidFill>
                  <a:prstClr val="black"/>
                </a:solidFill>
                <a:latin typeface="Microsoft New Tai Lue"/>
                <a:cs typeface="Arial" panose="020B0604020202020204" pitchFamily="34" charset="0"/>
              </a:rPr>
              <a:t> for hurtig visning af hjælpelinjer</a:t>
            </a:r>
          </a:p>
        </p:txBody>
      </p:sp>
      <p:sp>
        <p:nvSpPr>
          <p:cNvPr id="57" name="Text Box 48"/>
          <p:cNvSpPr txBox="1">
            <a:spLocks noChangeArrowheads="1"/>
          </p:cNvSpPr>
          <p:nvPr userDrawn="1"/>
        </p:nvSpPr>
        <p:spPr bwMode="auto">
          <a:xfrm>
            <a:off x="6305097" y="4141418"/>
            <a:ext cx="2179499"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Indsæt billede</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På layouts med billedholder: Klik på ikon og vælg </a:t>
            </a:r>
            <a:r>
              <a:rPr lang="en-GB" sz="800" b="1" noProof="1">
                <a:solidFill>
                  <a:prstClr val="black"/>
                </a:solidFill>
                <a:latin typeface="Microsoft New Tai Lue"/>
                <a:cs typeface="Arial" panose="020B0604020202020204" pitchFamily="34" charset="0"/>
              </a:rPr>
              <a:t>Indsæt</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Du kan hente KU-billeder, som er tilpasset og minimeret til henholdsvis 4:3- og 16:9-format via dette link:</a:t>
            </a:r>
            <a:br>
              <a:rPr lang="en-GB" sz="800"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 </a:t>
            </a:r>
            <a:r>
              <a:rPr lang="en-GB" sz="800" noProof="1">
                <a:solidFill>
                  <a:srgbClr val="42759B"/>
                </a:solidFill>
                <a:latin typeface="Microsoft New Tai Lue"/>
                <a:cs typeface="Arial" panose="020B0604020202020204" pitchFamily="34" charset="0"/>
                <a:hlinkClick r:id="rId4"/>
              </a:rPr>
              <a:t>http://image.ku.dk/lightbox/211/13407586855728741badb20/ </a:t>
            </a:r>
            <a:endParaRPr lang="en-GB" sz="800" noProof="1">
              <a:solidFill>
                <a:srgbClr val="42759B"/>
              </a:solidFill>
              <a:latin typeface="Microsoft New Tai Lue"/>
              <a:cs typeface="Arial" panose="020B0604020202020204" pitchFamily="34" charset="0"/>
            </a:endParaRP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Vælg slideshow-visning for at gøre linket aktivt.</a:t>
            </a:r>
          </a:p>
        </p:txBody>
      </p:sp>
      <p:sp>
        <p:nvSpPr>
          <p:cNvPr id="58" name="Text Box 48"/>
          <p:cNvSpPr txBox="1">
            <a:spLocks noChangeArrowheads="1"/>
          </p:cNvSpPr>
          <p:nvPr userDrawn="1"/>
        </p:nvSpPr>
        <p:spPr bwMode="auto">
          <a:xfrm>
            <a:off x="8922081" y="1640495"/>
            <a:ext cx="2179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Billedstørrelser</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De optimale billedstørrelser er</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Gem billederne i 72 dpi og i ”jpg-medium-kvalitet”</a:t>
            </a:r>
          </a:p>
        </p:txBody>
      </p:sp>
      <p:sp>
        <p:nvSpPr>
          <p:cNvPr id="59" name="Text Box 48"/>
          <p:cNvSpPr txBox="1">
            <a:spLocks noChangeArrowheads="1"/>
          </p:cNvSpPr>
          <p:nvPr userDrawn="1"/>
        </p:nvSpPr>
        <p:spPr bwMode="auto">
          <a:xfrm>
            <a:off x="8922081" y="2720008"/>
            <a:ext cx="217949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Beskær billede</a:t>
            </a:r>
            <a:br>
              <a:rPr lang="en-GB" sz="1000" b="1" noProof="1">
                <a:solidFill>
                  <a:prstClr val="black"/>
                </a:solidFill>
                <a:latin typeface="Microsoft New Tai Lue"/>
                <a:cs typeface="Arial" panose="020B0604020202020204" pitchFamily="34" charset="0"/>
              </a:rPr>
            </a:br>
            <a:r>
              <a:rPr lang="en-GB" sz="800" b="1" noProof="1">
                <a:solidFill>
                  <a:prstClr val="black"/>
                </a:solidFill>
                <a:latin typeface="Microsoft New Tai Lue"/>
                <a:cs typeface="Arial" panose="020B0604020202020204" pitchFamily="34" charset="0"/>
              </a:rPr>
              <a:t>1</a:t>
            </a:r>
            <a:r>
              <a:rPr lang="en-GB" sz="800" noProof="1">
                <a:solidFill>
                  <a:prstClr val="black"/>
                </a:solidFill>
                <a:latin typeface="Microsoft New Tai Lue"/>
                <a:cs typeface="Arial" panose="020B0604020202020204" pitchFamily="34" charset="0"/>
              </a:rPr>
              <a:t>. Klik </a:t>
            </a:r>
            <a:r>
              <a:rPr lang="en-GB" sz="800" b="1" noProof="1">
                <a:solidFill>
                  <a:prstClr val="black"/>
                </a:solidFill>
                <a:latin typeface="Microsoft New Tai Lue"/>
                <a:cs typeface="Arial" panose="020B0604020202020204" pitchFamily="34" charset="0"/>
              </a:rPr>
              <a:t>Beskær</a:t>
            </a:r>
            <a:r>
              <a:rPr lang="en-GB" sz="800" noProof="1">
                <a:solidFill>
                  <a:prstClr val="black"/>
                </a:solidFill>
                <a:latin typeface="Microsoft New Tai Lue"/>
                <a:cs typeface="Arial" panose="020B0604020202020204" pitchFamily="34" charset="0"/>
              </a:rPr>
              <a:t> for at ændre billedets fokus/størrelse</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Ønsker du at skalere billedet, så hold </a:t>
            </a:r>
            <a:r>
              <a:rPr lang="en-GB" sz="800" b="1" noProof="1">
                <a:solidFill>
                  <a:prstClr val="black"/>
                </a:solidFill>
                <a:latin typeface="Microsoft New Tai Lue"/>
                <a:cs typeface="Arial" panose="020B0604020202020204" pitchFamily="34" charset="0"/>
              </a:rPr>
              <a:t>SHIFT</a:t>
            </a:r>
            <a:r>
              <a:rPr lang="en-GB" sz="800" noProof="1">
                <a:solidFill>
                  <a:prstClr val="black"/>
                </a:solidFill>
                <a:latin typeface="Microsoft New Tai Lue"/>
                <a:cs typeface="Arial" panose="020B0604020202020204" pitchFamily="34" charset="0"/>
              </a:rPr>
              <a:t>-knappen nede, mens du trækker i billedets hjørner</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3. </a:t>
            </a:r>
            <a:r>
              <a:rPr lang="en-GB" sz="800" noProof="1">
                <a:solidFill>
                  <a:prstClr val="black"/>
                </a:solidFill>
                <a:latin typeface="Microsoft New Tai Lue"/>
                <a:cs typeface="Arial" panose="020B0604020202020204" pitchFamily="34" charset="0"/>
              </a:rPr>
              <a:t>Højreklik på billedet og vælg </a:t>
            </a:r>
            <a:r>
              <a:rPr lang="en-GB" sz="800" b="1" noProof="1">
                <a:solidFill>
                  <a:prstClr val="black"/>
                </a:solidFill>
                <a:latin typeface="Microsoft New Tai Lue"/>
                <a:cs typeface="Arial" panose="020B0604020202020204" pitchFamily="34" charset="0"/>
              </a:rPr>
              <a:t>Placer bagerst</a:t>
            </a:r>
          </a:p>
          <a:p>
            <a:pPr eaLnBrk="1" hangingPunct="1">
              <a:lnSpc>
                <a:spcPct val="90000"/>
              </a:lnSpc>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Hvis du sletter billedet og indsætter et nyt, kan billedet lægge sig foran tekst og grafik. Hvis dette sker, skal du vælge billedet, højreklikke og vælge </a:t>
            </a:r>
            <a:r>
              <a:rPr lang="en-GB" sz="800" b="1" noProof="1">
                <a:solidFill>
                  <a:prstClr val="black"/>
                </a:solidFill>
                <a:latin typeface="Microsoft New Tai Lue"/>
                <a:cs typeface="Arial" panose="020B0604020202020204" pitchFamily="34" charset="0"/>
              </a:rPr>
              <a:t>Placer bagerst</a:t>
            </a:r>
          </a:p>
        </p:txBody>
      </p:sp>
      <p:sp>
        <p:nvSpPr>
          <p:cNvPr id="60" name="Text Box 48"/>
          <p:cNvSpPr txBox="1">
            <a:spLocks noChangeArrowheads="1"/>
          </p:cNvSpPr>
          <p:nvPr userDrawn="1"/>
        </p:nvSpPr>
        <p:spPr bwMode="auto">
          <a:xfrm>
            <a:off x="8922081" y="4765327"/>
            <a:ext cx="21794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Skabelonens farver</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Du kan vælge mellem en række farver til baggrunde og grafer.</a:t>
            </a:r>
          </a:p>
          <a:p>
            <a:pPr eaLnBrk="1" hangingPunct="1">
              <a:lnSpc>
                <a:spcPct val="90000"/>
              </a:lnSpc>
              <a:spcAft>
                <a:spcPts val="600"/>
              </a:spcAft>
              <a:defRPr/>
            </a:pPr>
            <a:r>
              <a:rPr lang="en-GB" sz="800" noProof="1">
                <a:solidFill>
                  <a:prstClr val="black"/>
                </a:solidFill>
                <a:latin typeface="Microsoft New Tai Lue"/>
                <a:cs typeface="Arial" panose="020B0604020202020204" pitchFamily="34" charset="0"/>
              </a:rPr>
              <a:t>Højreklik på den flade, du vil skifte farve på, og derefter malerbøtte-ikonet (Fyldfarve til figur)</a:t>
            </a:r>
          </a:p>
        </p:txBody>
      </p:sp>
      <p:sp>
        <p:nvSpPr>
          <p:cNvPr id="61" name="Text Box 48"/>
          <p:cNvSpPr txBox="1">
            <a:spLocks noChangeArrowheads="1"/>
          </p:cNvSpPr>
          <p:nvPr userDrawn="1"/>
        </p:nvSpPr>
        <p:spPr bwMode="auto">
          <a:xfrm>
            <a:off x="8922081" y="5815139"/>
            <a:ext cx="2179499"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prstClr val="black"/>
                </a:solidFill>
                <a:latin typeface="Microsoft New Tai Lue"/>
                <a:cs typeface="Arial" panose="020B0604020202020204" pitchFamily="34" charset="0"/>
              </a:rPr>
              <a:t>Mere information</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Se designguiden på</a:t>
            </a:r>
            <a:br>
              <a:rPr lang="en-GB" sz="800" noProof="1">
                <a:solidFill>
                  <a:prstClr val="black"/>
                </a:solidFill>
                <a:latin typeface="Microsoft New Tai Lue"/>
                <a:cs typeface="Arial" panose="020B0604020202020204" pitchFamily="34" charset="0"/>
              </a:rPr>
            </a:br>
            <a:r>
              <a:rPr lang="en-GB" sz="800" noProof="1">
                <a:solidFill>
                  <a:srgbClr val="42759B"/>
                </a:solidFill>
                <a:latin typeface="Microsoft New Tai Lue"/>
                <a:cs typeface="Arial" panose="020B0604020202020204" pitchFamily="34" charset="0"/>
                <a:hlinkClick r:id="rId2"/>
              </a:rPr>
              <a:t>www.designguide.ku.dk/ku/</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skabeloner/powerpoint/</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praesentationer/</a:t>
            </a:r>
            <a:endParaRPr lang="en-GB" sz="800" noProof="1">
              <a:solidFill>
                <a:srgbClr val="42759B"/>
              </a:solidFill>
              <a:latin typeface="Microsoft New Tai Lue"/>
              <a:cs typeface="Arial" panose="020B0604020202020204" pitchFamily="34" charset="0"/>
            </a:endParaRPr>
          </a:p>
        </p:txBody>
      </p:sp>
      <p:pic>
        <p:nvPicPr>
          <p:cNvPr id="62" name="Billede 25"/>
          <p:cNvPicPr>
            <a:picLocks noChangeAspect="1"/>
          </p:cNvPicPr>
          <p:nvPr userDrawn="1"/>
        </p:nvPicPr>
        <p:blipFill>
          <a:blip r:embed="rId5"/>
          <a:stretch>
            <a:fillRect/>
          </a:stretch>
        </p:blipFill>
        <p:spPr>
          <a:xfrm>
            <a:off x="8357395" y="4201412"/>
            <a:ext cx="343103" cy="275280"/>
          </a:xfrm>
          <a:prstGeom prst="rect">
            <a:avLst/>
          </a:prstGeom>
        </p:spPr>
      </p:pic>
      <p:pic>
        <p:nvPicPr>
          <p:cNvPr id="63"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4" name="Billede 37"/>
          <p:cNvPicPr>
            <a:picLocks noChangeAspect="1"/>
          </p:cNvPicPr>
          <p:nvPr userDrawn="1"/>
        </p:nvPicPr>
        <p:blipFill>
          <a:blip r:embed="rId7"/>
          <a:stretch>
            <a:fillRect/>
          </a:stretch>
        </p:blipFill>
        <p:spPr>
          <a:xfrm>
            <a:off x="10989101" y="3187794"/>
            <a:ext cx="297496" cy="228843"/>
          </a:xfrm>
          <a:prstGeom prst="rect">
            <a:avLst/>
          </a:prstGeom>
        </p:spPr>
      </p:pic>
      <p:sp>
        <p:nvSpPr>
          <p:cNvPr id="65" name="Text Box 48"/>
          <p:cNvSpPr txBox="1">
            <a:spLocks noChangeArrowheads="1"/>
          </p:cNvSpPr>
          <p:nvPr userDrawn="1"/>
        </p:nvSpPr>
        <p:spPr bwMode="auto">
          <a:xfrm>
            <a:off x="3418757" y="1666130"/>
            <a:ext cx="23575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Under knappen </a:t>
            </a:r>
            <a:r>
              <a:rPr lang="en-GB" altLang="da-DK" sz="800" b="1" noProof="1">
                <a:solidFill>
                  <a:prstClr val="black"/>
                </a:solidFill>
                <a:latin typeface="Microsoft New Tai Lue"/>
                <a:cs typeface="Arial" panose="020B0604020202020204" pitchFamily="34" charset="0"/>
              </a:rPr>
              <a:t>Nyt dias/Nyt slide</a:t>
            </a:r>
            <a:r>
              <a:rPr lang="en-GB" altLang="da-DK" sz="800" noProof="1">
                <a:solidFill>
                  <a:prstClr val="black"/>
                </a:solidFill>
                <a:latin typeface="Microsoft New Tai Lue"/>
                <a:cs typeface="Arial" panose="020B0604020202020204" pitchFamily="34" charset="0"/>
              </a:rPr>
              <a:t>. Klik på øverste del af knappen for at oprette i et dias/slide magen til det markerede. Klik på nederste del for at se et udvalg af mulige layoutvalg</a:t>
            </a:r>
          </a:p>
        </p:txBody>
      </p:sp>
      <p:pic>
        <p:nvPicPr>
          <p:cNvPr id="66" name="Billede 39"/>
          <p:cNvPicPr>
            <a:picLocks noChangeAspect="1"/>
          </p:cNvPicPr>
          <p:nvPr userDrawn="1"/>
        </p:nvPicPr>
        <p:blipFill rotWithShape="1">
          <a:blip r:embed="rId3"/>
          <a:srcRect l="2931" r="60888"/>
          <a:stretch/>
        </p:blipFill>
        <p:spPr>
          <a:xfrm>
            <a:off x="5642162" y="1844050"/>
            <a:ext cx="313823" cy="418987"/>
          </a:xfrm>
          <a:prstGeom prst="rect">
            <a:avLst/>
          </a:prstGeom>
        </p:spPr>
      </p:pic>
      <p:sp>
        <p:nvSpPr>
          <p:cNvPr id="67" name="Freeform 10"/>
          <p:cNvSpPr>
            <a:spLocks noChangeAspect="1"/>
          </p:cNvSpPr>
          <p:nvPr userDrawn="1"/>
        </p:nvSpPr>
        <p:spPr>
          <a:xfrm rot="19800000">
            <a:off x="5872107" y="1900201"/>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black"/>
              </a:solidFill>
            </a:endParaRPr>
          </a:p>
        </p:txBody>
      </p:sp>
      <p:sp>
        <p:nvSpPr>
          <p:cNvPr id="68" name="Freeform 10"/>
          <p:cNvSpPr>
            <a:spLocks noChangeAspect="1"/>
          </p:cNvSpPr>
          <p:nvPr userDrawn="1"/>
        </p:nvSpPr>
        <p:spPr>
          <a:xfrm rot="19800000">
            <a:off x="5888552" y="2138155"/>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black"/>
              </a:solidFill>
            </a:endParaRPr>
          </a:p>
        </p:txBody>
      </p:sp>
    </p:spTree>
    <p:extLst>
      <p:ext uri="{BB962C8B-B14F-4D97-AF65-F5344CB8AC3E}">
        <p14:creationId xmlns:p14="http://schemas.microsoft.com/office/powerpoint/2010/main" val="1821506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billede A">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1"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756000"/>
            <a:ext cx="6822000" cy="1804492"/>
          </a:xfrm>
          <a:solidFill>
            <a:schemeClr val="accent1">
              <a:alpha val="99950"/>
            </a:schemeClr>
          </a:solidFill>
        </p:spPr>
        <p:txBody>
          <a:bodyPr wrap="square" lIns="252000" tIns="216000" rIns="252000" bIns="108000">
            <a:spAutoFit/>
          </a:bodyPr>
          <a:lstStyle>
            <a:lvl1pPr>
              <a:spcAft>
                <a:spcPts val="600"/>
              </a:spcAft>
              <a:defRPr sz="48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CAEB073E-A784-466B-98E2-8BDE3F08A73A}"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658277BB-5254-1D84-EA0B-F5AF633F0933}"/>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317485895"/>
      </p:ext>
    </p:extLst>
  </p:cSld>
  <p:clrMapOvr>
    <a:overrideClrMapping bg1="dk1" tx1="lt1" bg2="dk2" tx2="lt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BAA6FC-7A7D-6B49-A5BD-D0B2E987E206}" type="slidenum">
              <a:rPr lang="en-US"/>
              <a:pPr/>
              <a:t>‹#›</a:t>
            </a:fld>
            <a:endParaRPr lang="en-US"/>
          </a:p>
        </p:txBody>
      </p:sp>
    </p:spTree>
    <p:extLst>
      <p:ext uri="{BB962C8B-B14F-4D97-AF65-F5344CB8AC3E}">
        <p14:creationId xmlns:p14="http://schemas.microsoft.com/office/powerpoint/2010/main" val="37832258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ECE5F2-3880-FE4E-B6CE-DDE278692AEE}" type="slidenum">
              <a:rPr lang="en-US"/>
              <a:pPr/>
              <a:t>‹#›</a:t>
            </a:fld>
            <a:endParaRPr lang="en-US"/>
          </a:p>
        </p:txBody>
      </p:sp>
    </p:spTree>
    <p:extLst>
      <p:ext uri="{BB962C8B-B14F-4D97-AF65-F5344CB8AC3E}">
        <p14:creationId xmlns:p14="http://schemas.microsoft.com/office/powerpoint/2010/main" val="3566128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B55409-8398-754C-86A3-0178783965E2}" type="slidenum">
              <a:rPr lang="en-US"/>
              <a:pPr/>
              <a:t>‹#›</a:t>
            </a:fld>
            <a:endParaRPr lang="en-US"/>
          </a:p>
        </p:txBody>
      </p:sp>
    </p:spTree>
    <p:extLst>
      <p:ext uri="{BB962C8B-B14F-4D97-AF65-F5344CB8AC3E}">
        <p14:creationId xmlns:p14="http://schemas.microsoft.com/office/powerpoint/2010/main" val="1036732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6D4418-C334-FC45-AC08-43391DDBE8BF}" type="slidenum">
              <a:rPr lang="en-US"/>
              <a:pPr/>
              <a:t>‹#›</a:t>
            </a:fld>
            <a:endParaRPr lang="en-US"/>
          </a:p>
        </p:txBody>
      </p:sp>
    </p:spTree>
    <p:extLst>
      <p:ext uri="{BB962C8B-B14F-4D97-AF65-F5344CB8AC3E}">
        <p14:creationId xmlns:p14="http://schemas.microsoft.com/office/powerpoint/2010/main" val="37805590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D5F33BE-28BE-3544-9208-16BBC62763AE}" type="slidenum">
              <a:rPr lang="en-US"/>
              <a:pPr/>
              <a:t>‹#›</a:t>
            </a:fld>
            <a:endParaRPr lang="en-US"/>
          </a:p>
        </p:txBody>
      </p:sp>
    </p:spTree>
    <p:extLst>
      <p:ext uri="{BB962C8B-B14F-4D97-AF65-F5344CB8AC3E}">
        <p14:creationId xmlns:p14="http://schemas.microsoft.com/office/powerpoint/2010/main" val="22780311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78732D-EC44-DE49-BBF8-6E8A7BE7CD0D}" type="slidenum">
              <a:rPr lang="en-US"/>
              <a:pPr/>
              <a:t>‹#›</a:t>
            </a:fld>
            <a:endParaRPr lang="en-US"/>
          </a:p>
        </p:txBody>
      </p:sp>
    </p:spTree>
    <p:extLst>
      <p:ext uri="{BB962C8B-B14F-4D97-AF65-F5344CB8AC3E}">
        <p14:creationId xmlns:p14="http://schemas.microsoft.com/office/powerpoint/2010/main" val="1408531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FF140C5-3D45-EB4B-80CE-F270A0B78699}" type="slidenum">
              <a:rPr lang="en-US"/>
              <a:pPr/>
              <a:t>‹#›</a:t>
            </a:fld>
            <a:endParaRPr lang="en-US"/>
          </a:p>
        </p:txBody>
      </p:sp>
    </p:spTree>
    <p:extLst>
      <p:ext uri="{BB962C8B-B14F-4D97-AF65-F5344CB8AC3E}">
        <p14:creationId xmlns:p14="http://schemas.microsoft.com/office/powerpoint/2010/main" val="639572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3DBDE8-9E85-6944-928D-47035D338682}" type="slidenum">
              <a:rPr lang="en-US"/>
              <a:pPr/>
              <a:t>‹#›</a:t>
            </a:fld>
            <a:endParaRPr lang="en-US"/>
          </a:p>
        </p:txBody>
      </p:sp>
    </p:spTree>
    <p:extLst>
      <p:ext uri="{BB962C8B-B14F-4D97-AF65-F5344CB8AC3E}">
        <p14:creationId xmlns:p14="http://schemas.microsoft.com/office/powerpoint/2010/main" val="16584054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DEA862-FF34-114A-9317-C6DA89A357A5}" type="slidenum">
              <a:rPr lang="en-US"/>
              <a:pPr/>
              <a:t>‹#›</a:t>
            </a:fld>
            <a:endParaRPr lang="en-US"/>
          </a:p>
        </p:txBody>
      </p:sp>
    </p:spTree>
    <p:extLst>
      <p:ext uri="{BB962C8B-B14F-4D97-AF65-F5344CB8AC3E}">
        <p14:creationId xmlns:p14="http://schemas.microsoft.com/office/powerpoint/2010/main" val="877114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CC4C5D-F129-2F4D-9075-D25E271EAC06}" type="slidenum">
              <a:rPr lang="en-US"/>
              <a:pPr/>
              <a:t>‹#›</a:t>
            </a:fld>
            <a:endParaRPr lang="en-US"/>
          </a:p>
        </p:txBody>
      </p:sp>
    </p:spTree>
    <p:extLst>
      <p:ext uri="{BB962C8B-B14F-4D97-AF65-F5344CB8AC3E}">
        <p14:creationId xmlns:p14="http://schemas.microsoft.com/office/powerpoint/2010/main" val="943581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billede B">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1" y="4962214"/>
            <a:ext cx="4173870" cy="1340161"/>
          </a:xfrm>
          <a:solidFill>
            <a:schemeClr val="accent4">
              <a:alpha val="99950"/>
            </a:schemeClr>
          </a:solidFill>
        </p:spPr>
        <p:txBody>
          <a:bodyPr wrap="square" lIns="252000" tIns="108000" rIns="252000" bIns="0" anchor="t" anchorCtr="0">
            <a:spAutoFit/>
          </a:bodyPr>
          <a:lstStyle>
            <a:lvl1pPr>
              <a:defRPr sz="40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2ABA92E9-ED6E-4E2D-9447-0E7DB3FDA12F}"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E0EDB20F-CD30-3447-301A-903E5BC5BED1}"/>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3200445437"/>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911D4C-6A79-444B-8B36-9C3993AB1A59}" type="slidenum">
              <a:rPr lang="en-US"/>
              <a:pPr/>
              <a:t>‹#›</a:t>
            </a:fld>
            <a:endParaRPr lang="en-US"/>
          </a:p>
        </p:txBody>
      </p:sp>
    </p:spTree>
    <p:extLst>
      <p:ext uri="{BB962C8B-B14F-4D97-AF65-F5344CB8AC3E}">
        <p14:creationId xmlns:p14="http://schemas.microsoft.com/office/powerpoint/2010/main" val="343723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g billede C">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4779450" y="4497883"/>
            <a:ext cx="6822000" cy="1804492"/>
          </a:xfrm>
          <a:solidFill>
            <a:schemeClr val="bg1">
              <a:alpha val="99950"/>
            </a:schemeClr>
          </a:solidFill>
        </p:spPr>
        <p:txBody>
          <a:bodyPr wrap="square" lIns="252000" tIns="216000" rIns="252000" bIns="108000">
            <a:spAutoFit/>
          </a:bodyPr>
          <a:lstStyle>
            <a:lvl1pPr>
              <a:defRPr sz="48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BFDD7C1D-A477-4C13-845F-4C5AC4DEDF20}"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F315C28F-4EA0-040C-C6B4-A14FC010CCCE}"/>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20211859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g billede D">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3" y="1017402"/>
            <a:ext cx="11012487" cy="917513"/>
          </a:xfrm>
          <a:solidFill>
            <a:schemeClr val="accent2">
              <a:alpha val="99950"/>
            </a:schemeClr>
          </a:solidFill>
        </p:spPr>
        <p:txBody>
          <a:bodyPr wrap="square" lIns="180000" tIns="180000" rIns="180000" bIns="180000">
            <a:spAutoFit/>
          </a:bodyPr>
          <a:lstStyle>
            <a:lvl1pPr>
              <a:defRPr sz="36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AD0B22DB-13B5-430F-8C6F-F11F20BF0D18}"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FAB58AF7-9740-8AD8-0C21-42A01D828328}"/>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71716925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g billede E">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3" y="4161995"/>
            <a:ext cx="11012487" cy="2140380"/>
          </a:xfrm>
          <a:solidFill>
            <a:schemeClr val="bg1">
              <a:alpha val="46000"/>
            </a:schemeClr>
          </a:solidFill>
        </p:spPr>
        <p:txBody>
          <a:bodyPr wrap="square" lIns="252000" tIns="108000" rIns="252000" bIns="0">
            <a:spAutoFit/>
          </a:bodyPr>
          <a:lstStyle>
            <a:lvl1pPr algn="ctr">
              <a:defRPr sz="6600" b="1" cap="all"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E66DEF25-ACCC-4F90-BF7A-77B4DDE7678A}"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F31727BB-AC18-C435-CD32-52483CA4B110}"/>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57327972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ørgsmål &amp; kommentar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C9E8B2A5-1DCC-48EA-93B7-A2D65B200BE6}" type="datetime1">
              <a:rPr lang="da-DK" smtClean="0"/>
              <a:t>21-04-2024</a:t>
            </a:fld>
            <a:endParaRPr lang="da-DK" dirty="0"/>
          </a:p>
        </p:txBody>
      </p:sp>
      <p:sp>
        <p:nvSpPr>
          <p:cNvPr id="7" name="?">
            <a:extLst>
              <a:ext uri="{FF2B5EF4-FFF2-40B4-BE49-F238E27FC236}">
                <a16:creationId xmlns:a16="http://schemas.microsoft.com/office/drawing/2014/main" id="{C9382B17-B390-C8C0-F5F8-7665434C718C}"/>
              </a:ext>
            </a:extLst>
          </p:cNvPr>
          <p:cNvSpPr/>
          <p:nvPr userDrawn="1"/>
        </p:nvSpPr>
        <p:spPr>
          <a:xfrm>
            <a:off x="3642413" y="900524"/>
            <a:ext cx="4787900" cy="5558804"/>
          </a:xfrm>
          <a:prstGeom prst="rect">
            <a:avLst/>
          </a:prstGeom>
        </p:spPr>
        <p:txBody>
          <a:bodyPr wrap="square" rtlCol="0" anchor="t" anchorCtr="0">
            <a:noAutofit/>
          </a:bodyPr>
          <a:lstStyle/>
          <a:p>
            <a:pPr algn="ctr">
              <a:lnSpc>
                <a:spcPct val="83000"/>
              </a:lnSpc>
            </a:pPr>
            <a:r>
              <a:rPr lang="da-DK" sz="59500" b="1" dirty="0">
                <a:solidFill>
                  <a:schemeClr val="tx1">
                    <a:alpha val="14559"/>
                  </a:schemeClr>
                </a:solidFill>
              </a:rPr>
              <a:t>?</a:t>
            </a:r>
          </a:p>
        </p:txBody>
      </p:sp>
      <p:sp>
        <p:nvSpPr>
          <p:cNvPr id="3" name="Title 2">
            <a:extLst>
              <a:ext uri="{FF2B5EF4-FFF2-40B4-BE49-F238E27FC236}">
                <a16:creationId xmlns:a16="http://schemas.microsoft.com/office/drawing/2014/main" id="{2E0714F6-6F11-9826-9767-37567B1EC5DC}"/>
              </a:ext>
            </a:extLst>
          </p:cNvPr>
          <p:cNvSpPr>
            <a:spLocks noGrp="1"/>
          </p:cNvSpPr>
          <p:nvPr>
            <p:ph type="title" hasCustomPrompt="1"/>
          </p:nvPr>
        </p:nvSpPr>
        <p:spPr>
          <a:xfrm>
            <a:off x="2139732" y="1628776"/>
            <a:ext cx="9461718" cy="3999626"/>
          </a:xfrm>
        </p:spPr>
        <p:txBody>
          <a:bodyPr anchor="ctr" anchorCtr="0"/>
          <a:lstStyle>
            <a:lvl1pPr>
              <a:lnSpc>
                <a:spcPct val="83000"/>
              </a:lnSpc>
              <a:defRPr sz="9600" b="1">
                <a:solidFill>
                  <a:schemeClr val="bg1"/>
                </a:solidFill>
              </a:defRPr>
            </a:lvl1pPr>
          </a:lstStyle>
          <a:p>
            <a:r>
              <a:rPr lang="da-DK" dirty="0"/>
              <a:t>Klik for at tilføje tekst...</a:t>
            </a:r>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01861DB2-11FB-99E1-B80B-1463133B9A24}"/>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tx1"/>
                </a:solidFill>
                <a:latin typeface="Microsoft New Tai Lue"/>
              </a:rPr>
              <a:t>Fremhæv ord </a:t>
            </a:r>
            <a:r>
              <a:rPr lang="da-DK" sz="1400" b="0" dirty="0">
                <a:solidFill>
                  <a:schemeClr val="tx1"/>
                </a:solidFill>
                <a:latin typeface="Microsoft New Tai Lue"/>
              </a:rPr>
              <a:t>i overskrift ved at bruge </a:t>
            </a:r>
            <a:r>
              <a:rPr lang="da-DK" sz="1400" b="1" dirty="0">
                <a:solidFill>
                  <a:schemeClr val="tx1"/>
                </a:solidFill>
                <a:latin typeface="Microsoft New Tai Lue"/>
              </a:rPr>
              <a:t>fed skrift</a:t>
            </a:r>
            <a:endParaRPr lang="da-DK" sz="1400" b="0" dirty="0">
              <a:solidFill>
                <a:schemeClr val="tx1"/>
              </a:solidFill>
              <a:latin typeface="Microsoft New Tai Lue"/>
            </a:endParaRPr>
          </a:p>
        </p:txBody>
      </p:sp>
    </p:spTree>
    <p:extLst>
      <p:ext uri="{BB962C8B-B14F-4D97-AF65-F5344CB8AC3E}">
        <p14:creationId xmlns:p14="http://schemas.microsoft.com/office/powerpoint/2010/main" val="302728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360000" rIns="6408000" anchor="ctr" anchorCtr="0"/>
          <a:lstStyle>
            <a:lvl1pPr marL="0" indent="0" algn="r">
              <a:buNone/>
              <a:defRPr sz="2400" b="1" i="0" baseline="0">
                <a:solidFill>
                  <a:schemeClr val="bg1"/>
                </a:solidFill>
                <a:sym typeface="Wingdings" panose="05000000000000000000" pitchFamily="2" charset="2"/>
              </a:defRPr>
            </a:lvl1pPr>
          </a:lstStyle>
          <a:p>
            <a:r>
              <a:rPr lang="da-DK" dirty="0"/>
              <a:t>Klik på ikonet, hvis du vil indsætte et billede  </a:t>
            </a:r>
          </a:p>
        </p:txBody>
      </p:sp>
      <p:sp>
        <p:nvSpPr>
          <p:cNvPr id="22" name="Titel 2"/>
          <p:cNvSpPr>
            <a:spLocks noGrp="1"/>
          </p:cNvSpPr>
          <p:nvPr>
            <p:ph type="ctrTitle"/>
          </p:nvPr>
        </p:nvSpPr>
        <p:spPr>
          <a:xfrm>
            <a:off x="6243638" y="2271092"/>
            <a:ext cx="594836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a:t>Click to edit Master title style</a:t>
            </a:r>
            <a:endParaRPr lang="da-DK" dirty="0"/>
          </a:p>
        </p:txBody>
      </p:sp>
      <p:sp>
        <p:nvSpPr>
          <p:cNvPr id="10" name="Titel 1"/>
          <p:cNvSpPr>
            <a:spLocks noGrp="1"/>
          </p:cNvSpPr>
          <p:nvPr>
            <p:ph type="body" sz="quarter" idx="15" hasCustomPrompt="1"/>
          </p:nvPr>
        </p:nvSpPr>
        <p:spPr>
          <a:xfrm>
            <a:off x="6622258" y="2610941"/>
            <a:ext cx="4962920" cy="1109335"/>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da-DK" dirty="0"/>
              <a:t>Klik for at tilføje titel</a:t>
            </a:r>
          </a:p>
        </p:txBody>
      </p:sp>
      <p:sp>
        <p:nvSpPr>
          <p:cNvPr id="9" name="Pladsholder til tekst 14"/>
          <p:cNvSpPr>
            <a:spLocks noGrp="1"/>
          </p:cNvSpPr>
          <p:nvPr>
            <p:ph type="body" sz="quarter" idx="13" hasCustomPrompt="1"/>
          </p:nvPr>
        </p:nvSpPr>
        <p:spPr>
          <a:xfrm>
            <a:off x="6622257"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lvl1pPr>
          </a:lstStyle>
          <a:p>
            <a:pPr lvl="0"/>
            <a:r>
              <a:rPr lang="da-DK" dirty="0"/>
              <a:t>Navn på oplægsholder, KU-enhed, sted og dato</a:t>
            </a:r>
          </a:p>
        </p:txBody>
      </p:sp>
      <p:sp>
        <p:nvSpPr>
          <p:cNvPr id="4" name="Pladsholder til dato 3"/>
          <p:cNvSpPr>
            <a:spLocks noGrp="1"/>
          </p:cNvSpPr>
          <p:nvPr>
            <p:ph type="dt" sz="half" idx="10"/>
          </p:nvPr>
        </p:nvSpPr>
        <p:spPr>
          <a:xfrm>
            <a:off x="0" y="6858000"/>
            <a:ext cx="0" cy="0"/>
          </a:xfrm>
        </p:spPr>
        <p:txBody>
          <a:bodyPr/>
          <a:lstStyle>
            <a:lvl1pPr>
              <a:defRPr sz="100">
                <a:noFill/>
              </a:defRPr>
            </a:lvl1pPr>
          </a:lstStyle>
          <a:p>
            <a:fld id="{6E5195FB-CC23-4662-BC95-6C4057FF490E}" type="datetime1">
              <a:rPr lang="da-DK" smtClean="0"/>
              <a:t>21-04-2024</a:t>
            </a:fld>
            <a:endParaRPr lang="da-DK" dirty="0"/>
          </a:p>
        </p:txBody>
      </p:sp>
      <p:sp>
        <p:nvSpPr>
          <p:cNvPr id="5" name="Pladsholder til sidefod 4"/>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629679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8" name="Title 1"/>
          <p:cNvSpPr txBox="1">
            <a:spLocks/>
          </p:cNvSpPr>
          <p:nvPr userDrawn="1"/>
        </p:nvSpPr>
        <p:spPr>
          <a:xfrm>
            <a:off x="588964" y="613649"/>
            <a:ext cx="11012486"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da-DK" sz="3000" dirty="0">
                <a:solidFill>
                  <a:schemeClr val="tx1"/>
                </a:solidFill>
              </a:rPr>
              <a:t>Brugerguide</a:t>
            </a:r>
            <a:r>
              <a:rPr lang="da-DK" baseline="0" dirty="0">
                <a:solidFill>
                  <a:schemeClr val="tx1"/>
                </a:solidFill>
              </a:rPr>
              <a:t> </a:t>
            </a:r>
            <a:r>
              <a:rPr lang="da-DK" sz="1800" baseline="0" dirty="0">
                <a:solidFill>
                  <a:schemeClr val="tx1"/>
                </a:solidFill>
              </a:rPr>
              <a:t>– </a:t>
            </a:r>
            <a:r>
              <a:rPr lang="da-DK" sz="1800" dirty="0">
                <a:solidFill>
                  <a:schemeClr val="tx1"/>
                </a:solidFill>
              </a:rPr>
              <a:t>Slet, før du færdiggør din</a:t>
            </a:r>
            <a:r>
              <a:rPr lang="da-DK" sz="1800" baseline="0" dirty="0">
                <a:solidFill>
                  <a:schemeClr val="tx1"/>
                </a:solidFill>
              </a:rPr>
              <a:t> </a:t>
            </a:r>
            <a:r>
              <a:rPr lang="da-DK" sz="1800" dirty="0">
                <a:solidFill>
                  <a:schemeClr val="tx1"/>
                </a:solidFill>
              </a:rPr>
              <a:t>præsentation</a:t>
            </a:r>
          </a:p>
        </p:txBody>
      </p:sp>
      <p:sp>
        <p:nvSpPr>
          <p:cNvPr id="48" name="Text Box 48"/>
          <p:cNvSpPr txBox="1">
            <a:spLocks noChangeArrowheads="1"/>
          </p:cNvSpPr>
          <p:nvPr userDrawn="1"/>
        </p:nvSpPr>
        <p:spPr bwMode="auto">
          <a:xfrm>
            <a:off x="587376" y="1640495"/>
            <a:ext cx="1750290" cy="384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KU-skabeloner til PowerPoint</a:t>
            </a:r>
            <a:br>
              <a:rPr lang="da-DK" sz="1000" b="1" noProof="1">
                <a:solidFill>
                  <a:schemeClr val="tx1"/>
                </a:solidFill>
                <a:latin typeface="+mn-lt"/>
                <a:cs typeface="Arial" panose="020B0604020202020204" pitchFamily="34" charset="0"/>
              </a:rPr>
            </a:br>
            <a:r>
              <a:rPr lang="da-DK" sz="800" dirty="0">
                <a:effectLst/>
                <a:latin typeface="+mj-lt"/>
                <a:ea typeface="Calibri" panose="020F0502020204030204" pitchFamily="34" charset="0"/>
                <a:cs typeface="Times New Roman" panose="02020603050405020304" pitchFamily="18" charset="0"/>
              </a:rPr>
              <a:t>Når du åbner PowerPoint på din KU-pc, åbner en skabelon i 16:9-format og med dansk KU-logo.</a:t>
            </a:r>
          </a:p>
          <a:p>
            <a:pPr>
              <a:lnSpc>
                <a:spcPct val="115000"/>
              </a:lnSpc>
              <a:spcAft>
                <a:spcPts val="1000"/>
              </a:spcAft>
            </a:pPr>
            <a:r>
              <a:rPr lang="da-DK" sz="800" dirty="0">
                <a:effectLst/>
                <a:latin typeface="+mj-lt"/>
                <a:ea typeface="Calibri" panose="020F0502020204030204" pitchFamily="34" charset="0"/>
                <a:cs typeface="Times New Roman" panose="02020603050405020304" pitchFamily="18" charset="0"/>
              </a:rPr>
              <a:t>Når du klikker på KU-fanen i værktøjslinjen, kan du via knappen ”Vælg Skabelon” vælge mellem skabeloner</a:t>
            </a:r>
          </a:p>
          <a:p>
            <a:pPr marL="88900" lvl="0" indent="-88900">
              <a:lnSpc>
                <a:spcPct val="115000"/>
              </a:lnSpc>
              <a:spcAft>
                <a:spcPts val="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på henholdsvis dansk og engelsk </a:t>
            </a:r>
          </a:p>
          <a:p>
            <a:pPr marL="88900" lvl="0" indent="-88900">
              <a:lnSpc>
                <a:spcPct val="115000"/>
              </a:lnSpc>
              <a:spcAft>
                <a:spcPts val="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i ”fuld” eller ”lille” version (i den fulde version ser du et eksempel på hver diastype i venstrespalten)</a:t>
            </a:r>
          </a:p>
          <a:p>
            <a:pPr marL="88900" lvl="0" indent="-88900">
              <a:lnSpc>
                <a:spcPct val="115000"/>
              </a:lnSpc>
              <a:spcAft>
                <a:spcPts val="100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samt en demopræsentation med indsat tekst på engelsk</a:t>
            </a:r>
          </a:p>
          <a:p>
            <a:pPr>
              <a:lnSpc>
                <a:spcPct val="115000"/>
              </a:lnSpc>
              <a:spcAft>
                <a:spcPts val="1000"/>
              </a:spcAft>
            </a:pPr>
            <a:r>
              <a:rPr lang="da-DK" sz="800" dirty="0">
                <a:effectLst/>
                <a:latin typeface="+mj-lt"/>
                <a:ea typeface="Calibri" panose="020F0502020204030204" pitchFamily="34" charset="0"/>
                <a:cs typeface="Times New Roman" panose="02020603050405020304" pitchFamily="18" charset="0"/>
              </a:rPr>
              <a:t>Hvis du bruger en ”fuld” version, skal du slette de dias, du ikke vil bruge.</a:t>
            </a:r>
            <a:br>
              <a:rPr lang="da-DK" sz="800" dirty="0">
                <a:effectLst/>
                <a:latin typeface="+mj-lt"/>
                <a:ea typeface="Calibri" panose="020F0502020204030204" pitchFamily="34" charset="0"/>
                <a:cs typeface="Times New Roman" panose="02020603050405020304" pitchFamily="18" charset="0"/>
              </a:rPr>
            </a:br>
            <a:br>
              <a:rPr lang="da-DK" sz="800" dirty="0">
                <a:effectLst/>
                <a:latin typeface="+mj-lt"/>
                <a:ea typeface="Calibri" panose="020F0502020204030204" pitchFamily="34" charset="0"/>
                <a:cs typeface="Times New Roman" panose="02020603050405020304" pitchFamily="18" charset="0"/>
              </a:rPr>
            </a:br>
            <a:r>
              <a:rPr lang="da-DK" sz="800" dirty="0">
                <a:effectLst/>
                <a:latin typeface="+mj-lt"/>
                <a:ea typeface="Calibri" panose="020F0502020204030204" pitchFamily="34" charset="0"/>
                <a:cs typeface="Times New Roman" panose="02020603050405020304" pitchFamily="18" charset="0"/>
              </a:rPr>
              <a:t>Mac-brugere m.fl. kan hente PowerPoint-skabelonerne på</a:t>
            </a:r>
            <a:r>
              <a:rPr lang="da-DK" sz="800" baseline="0" dirty="0">
                <a:effectLst/>
                <a:latin typeface="+mj-lt"/>
                <a:ea typeface="Calibri" panose="020F0502020204030204" pitchFamily="34" charset="0"/>
                <a:cs typeface="Times New Roman" panose="02020603050405020304" pitchFamily="18" charset="0"/>
              </a:rPr>
              <a:t> </a:t>
            </a:r>
            <a:r>
              <a:rPr lang="da-DK"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www.designguide.ku.dk/skabeloner/powerpoint/</a:t>
            </a:r>
            <a:br>
              <a:rPr lang="da-DK" sz="800" dirty="0">
                <a:solidFill>
                  <a:schemeClr val="accent4"/>
                </a:solidFill>
                <a:effectLst/>
                <a:latin typeface="+mj-lt"/>
                <a:ea typeface="Calibri" panose="020F0502020204030204" pitchFamily="34" charset="0"/>
                <a:cs typeface="Times New Roman" panose="02020603050405020304" pitchFamily="18" charset="0"/>
                <a:hlinkClick r:id="rId2"/>
              </a:rPr>
            </a:br>
            <a:r>
              <a:rPr lang="da-DK" sz="800" dirty="0">
                <a:solidFill>
                  <a:schemeClr val="accent4"/>
                </a:solidFill>
                <a:effectLst/>
                <a:latin typeface="+mj-lt"/>
                <a:ea typeface="Calibri" panose="020F0502020204030204" pitchFamily="34" charset="0"/>
                <a:cs typeface="Times New Roman" panose="02020603050405020304" pitchFamily="18" charset="0"/>
                <a:hlinkClick r:id="rId2"/>
              </a:rPr>
              <a:t>praesentationer/</a:t>
            </a:r>
            <a:endParaRPr lang="da-DK"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9" name="Text Box 48"/>
          <p:cNvSpPr txBox="1">
            <a:spLocks noChangeArrowheads="1"/>
          </p:cNvSpPr>
          <p:nvPr userDrawn="1"/>
        </p:nvSpPr>
        <p:spPr bwMode="auto">
          <a:xfrm>
            <a:off x="2576655" y="4237555"/>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din enheds navn (fx institut), sidenummer og dato</a:t>
            </a:r>
            <a:br>
              <a:rPr lang="da-DK" sz="1000" b="1" noProof="1">
                <a:solidFill>
                  <a:schemeClr val="tx1"/>
                </a:solidFill>
                <a:latin typeface="+mj-lt"/>
                <a:cs typeface="Arial" panose="020B0604020202020204" pitchFamily="34" charset="0"/>
              </a:rPr>
            </a:br>
            <a:r>
              <a:rPr lang="da-DK" sz="800" b="1" dirty="0">
                <a:effectLst/>
                <a:latin typeface="+mj-lt"/>
                <a:ea typeface="Calibri" panose="020F0502020204030204" pitchFamily="34" charset="0"/>
                <a:cs typeface="Times New Roman" panose="02020603050405020304" pitchFamily="18" charset="0"/>
              </a:rPr>
              <a:t>1. </a:t>
            </a:r>
            <a:r>
              <a:rPr lang="da-DK" sz="800" dirty="0">
                <a:effectLst/>
                <a:latin typeface="+mj-lt"/>
                <a:ea typeface="Calibri" panose="020F0502020204030204" pitchFamily="34" charset="0"/>
                <a:cs typeface="Times New Roman" panose="02020603050405020304" pitchFamily="18" charset="0"/>
              </a:rPr>
              <a:t>Vælg </a:t>
            </a:r>
            <a:r>
              <a:rPr lang="da-DK" sz="800" b="1" dirty="0">
                <a:effectLst/>
                <a:latin typeface="+mj-lt"/>
                <a:ea typeface="Calibri" panose="020F0502020204030204" pitchFamily="34" charset="0"/>
                <a:cs typeface="Times New Roman" panose="02020603050405020304" pitchFamily="18" charset="0"/>
              </a:rPr>
              <a:t>Indsæt </a:t>
            </a:r>
            <a:r>
              <a:rPr lang="da-DK" sz="800" dirty="0">
                <a:effectLst/>
                <a:latin typeface="+mj-lt"/>
                <a:ea typeface="Calibri" panose="020F0502020204030204" pitchFamily="34" charset="0"/>
                <a:cs typeface="Times New Roman" panose="02020603050405020304" pitchFamily="18" charset="0"/>
              </a:rPr>
              <a:t>i topmenuen </a:t>
            </a: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2. </a:t>
            </a:r>
            <a:r>
              <a:rPr lang="da-DK" sz="800" dirty="0">
                <a:effectLst/>
                <a:latin typeface="+mj-lt"/>
                <a:ea typeface="Calibri" panose="020F0502020204030204" pitchFamily="34" charset="0"/>
                <a:cs typeface="Times New Roman" panose="02020603050405020304" pitchFamily="18" charset="0"/>
              </a:rPr>
              <a:t>Vælg </a:t>
            </a:r>
            <a:r>
              <a:rPr lang="da-DK" sz="800" b="1" dirty="0">
                <a:effectLst/>
                <a:latin typeface="+mj-lt"/>
                <a:ea typeface="Calibri" panose="020F0502020204030204" pitchFamily="34" charset="0"/>
                <a:cs typeface="Times New Roman" panose="02020603050405020304" pitchFamily="18" charset="0"/>
              </a:rPr>
              <a:t>Sidehoved og Sidefod</a:t>
            </a: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3. </a:t>
            </a:r>
            <a:r>
              <a:rPr lang="da-DK" sz="800" dirty="0">
                <a:effectLst/>
                <a:latin typeface="+mj-lt"/>
                <a:ea typeface="Calibri" panose="020F0502020204030204" pitchFamily="34" charset="0"/>
                <a:cs typeface="Times New Roman" panose="02020603050405020304" pitchFamily="18" charset="0"/>
              </a:rPr>
              <a:t>Udfyld felterne</a:t>
            </a:r>
          </a:p>
          <a:p>
            <a:pPr>
              <a:lnSpc>
                <a:spcPct val="90000"/>
              </a:lnSpc>
              <a:spcAft>
                <a:spcPts val="1000"/>
              </a:spcAft>
            </a:pPr>
            <a:r>
              <a:rPr lang="da-DK" sz="800" dirty="0">
                <a:effectLst/>
                <a:latin typeface="+mj-lt"/>
                <a:ea typeface="Calibri" panose="020F0502020204030204" pitchFamily="34" charset="0"/>
                <a:cs typeface="Times New Roman" panose="02020603050405020304" pitchFamily="18" charset="0"/>
              </a:rPr>
              <a:t>4. Vælg </a:t>
            </a:r>
            <a:r>
              <a:rPr lang="da-DK" sz="800" b="1" dirty="0">
                <a:effectLst/>
                <a:latin typeface="+mj-lt"/>
                <a:ea typeface="Calibri" panose="020F0502020204030204" pitchFamily="34" charset="0"/>
                <a:cs typeface="Times New Roman" panose="02020603050405020304" pitchFamily="18" charset="0"/>
              </a:rPr>
              <a:t>Anvend på alle </a:t>
            </a:r>
            <a:r>
              <a:rPr lang="da-DK" sz="800" dirty="0">
                <a:effectLst/>
                <a:latin typeface="+mj-lt"/>
                <a:ea typeface="Calibri" panose="020F0502020204030204" pitchFamily="34" charset="0"/>
                <a:cs typeface="Times New Roman" panose="02020603050405020304" pitchFamily="18" charset="0"/>
              </a:rPr>
              <a:t>- eller </a:t>
            </a:r>
            <a:r>
              <a:rPr lang="da-DK" sz="800" b="1" dirty="0">
                <a:effectLst/>
                <a:latin typeface="+mj-lt"/>
                <a:ea typeface="Calibri" panose="020F0502020204030204" pitchFamily="34" charset="0"/>
                <a:cs typeface="Times New Roman" panose="02020603050405020304" pitchFamily="18" charset="0"/>
              </a:rPr>
              <a:t>Anvend</a:t>
            </a:r>
            <a:r>
              <a:rPr lang="da-DK" sz="800" dirty="0">
                <a:effectLst/>
                <a:latin typeface="+mj-lt"/>
                <a:ea typeface="Calibri" panose="020F0502020204030204" pitchFamily="34" charset="0"/>
                <a:cs typeface="Times New Roman" panose="02020603050405020304" pitchFamily="18" charset="0"/>
              </a:rPr>
              <a:t>, hvis det kun skal være på et enkelt dias/slide</a:t>
            </a:r>
          </a:p>
          <a:p>
            <a:pPr>
              <a:lnSpc>
                <a:spcPct val="90000"/>
              </a:lnSpc>
              <a:spcAft>
                <a:spcPts val="1000"/>
              </a:spcAft>
            </a:pPr>
            <a:r>
              <a:rPr lang="da-DK" sz="800" dirty="0">
                <a:effectLst/>
                <a:latin typeface="+mj-lt"/>
                <a:ea typeface="Calibri" panose="020F0502020204030204" pitchFamily="34" charset="0"/>
                <a:cs typeface="Times New Roman" panose="02020603050405020304" pitchFamily="18" charset="0"/>
              </a:rPr>
              <a:t>Oplysningerne placeres i højre side af den grå topbjælke.</a:t>
            </a:r>
          </a:p>
        </p:txBody>
      </p:sp>
      <p:sp>
        <p:nvSpPr>
          <p:cNvPr id="50" name="Text Box 48"/>
          <p:cNvSpPr txBox="1">
            <a:spLocks noChangeArrowheads="1"/>
          </p:cNvSpPr>
          <p:nvPr userDrawn="1"/>
        </p:nvSpPr>
        <p:spPr bwMode="auto">
          <a:xfrm>
            <a:off x="587375" y="5678667"/>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0"/>
              </a:spcAft>
              <a:defRPr/>
            </a:pPr>
            <a:r>
              <a:rPr lang="da-DK" sz="1000" b="1" noProof="1">
                <a:solidFill>
                  <a:schemeClr val="tx1"/>
                </a:solidFill>
                <a:latin typeface="+mn-lt"/>
                <a:cs typeface="Arial" panose="020B0604020202020204" pitchFamily="34" charset="0"/>
              </a:rPr>
              <a:t>Lav nyt dias/slide (hhv. 2010- + 2013- og 2016-version) </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p:txBody>
      </p:sp>
      <p:pic>
        <p:nvPicPr>
          <p:cNvPr id="51" name="Billede 40"/>
          <p:cNvPicPr>
            <a:picLocks noChangeAspect="1"/>
          </p:cNvPicPr>
          <p:nvPr userDrawn="1"/>
        </p:nvPicPr>
        <p:blipFill rotWithShape="1">
          <a:blip r:embed="rId3"/>
          <a:srcRect l="36944" r="2272" b="69429"/>
          <a:stretch/>
        </p:blipFill>
        <p:spPr>
          <a:xfrm>
            <a:off x="4157637" y="2940574"/>
            <a:ext cx="395416" cy="126627"/>
          </a:xfrm>
          <a:prstGeom prst="rect">
            <a:avLst/>
          </a:prstGeom>
        </p:spPr>
      </p:pic>
      <p:sp>
        <p:nvSpPr>
          <p:cNvPr id="52" name="Text Box 48"/>
          <p:cNvSpPr txBox="1">
            <a:spLocks noChangeArrowheads="1"/>
          </p:cNvSpPr>
          <p:nvPr userDrawn="1"/>
        </p:nvSpPr>
        <p:spPr bwMode="auto">
          <a:xfrm>
            <a:off x="2587038" y="2582327"/>
            <a:ext cx="162424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Diastype</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Vælg </a:t>
            </a:r>
            <a:r>
              <a:rPr lang="da-DK" altLang="da-DK" sz="800" b="1" baseline="0" noProof="1">
                <a:solidFill>
                  <a:schemeClr val="tx1"/>
                </a:solidFill>
                <a:latin typeface="+mn-lt"/>
                <a:cs typeface="Arial" panose="020B0604020202020204" pitchFamily="34" charset="0"/>
              </a:rPr>
              <a:t>Layout</a:t>
            </a:r>
            <a:r>
              <a:rPr lang="da-DK" altLang="da-DK" sz="800" baseline="0" noProof="1">
                <a:solidFill>
                  <a:schemeClr val="tx1"/>
                </a:solidFill>
                <a:latin typeface="+mn-lt"/>
                <a:cs typeface="Arial" panose="020B0604020202020204" pitchFamily="34" charset="0"/>
              </a:rPr>
              <a:t> for at ændre dit nuværende dias/slide til et alternativt layout</a:t>
            </a:r>
          </a:p>
        </p:txBody>
      </p:sp>
      <p:sp>
        <p:nvSpPr>
          <p:cNvPr id="53" name="Text Box 48"/>
          <p:cNvSpPr txBox="1">
            <a:spLocks noChangeArrowheads="1"/>
          </p:cNvSpPr>
          <p:nvPr userDrawn="1"/>
        </p:nvSpPr>
        <p:spPr bwMode="auto">
          <a:xfrm>
            <a:off x="2576655" y="3571524"/>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Skrift</a:t>
            </a:r>
            <a:br>
              <a:rPr lang="da-DK" sz="1000" b="1" noProof="1">
                <a:solidFill>
                  <a:schemeClr val="tx1"/>
                </a:solidFill>
                <a:latin typeface="+mn-lt"/>
                <a:cs typeface="Arial" panose="020B0604020202020204" pitchFamily="34" charset="0"/>
              </a:rPr>
            </a:br>
            <a:r>
              <a:rPr lang="da-DK" altLang="da-DK" sz="800" b="0" noProof="1">
                <a:solidFill>
                  <a:schemeClr val="tx1"/>
                </a:solidFill>
                <a:latin typeface="+mn-lt"/>
                <a:cs typeface="Arial" panose="020B0604020202020204" pitchFamily="34" charset="0"/>
              </a:rPr>
              <a:t>KU Anvender skriften Microsoft New Tai Lue i PowerPoint.</a:t>
            </a:r>
            <a:endParaRPr lang="da-DK" altLang="da-DK" sz="800" b="0" baseline="0" noProof="1">
              <a:solidFill>
                <a:schemeClr val="tx1"/>
              </a:solidFill>
              <a:latin typeface="+mn-lt"/>
              <a:cs typeface="Arial" panose="020B0604020202020204" pitchFamily="34" charset="0"/>
            </a:endParaRPr>
          </a:p>
        </p:txBody>
      </p:sp>
      <p:sp>
        <p:nvSpPr>
          <p:cNvPr id="54"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0"/>
              </a:spcAft>
              <a:defRPr/>
            </a:pPr>
            <a:r>
              <a:rPr lang="da-DK" sz="1000" b="1" noProof="1">
                <a:solidFill>
                  <a:schemeClr val="tx1"/>
                </a:solidFill>
                <a:latin typeface="+mj-lt"/>
                <a:cs typeface="Arial" panose="020B0604020202020204" pitchFamily="34" charset="0"/>
              </a:rPr>
              <a:t>Gitter- og 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se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Klik på </a:t>
            </a:r>
            <a:r>
              <a:rPr lang="da-DK" sz="800" b="1" noProof="1">
                <a:solidFill>
                  <a:schemeClr val="tx1"/>
                </a:solidFill>
                <a:latin typeface="+mj-lt"/>
                <a:cs typeface="Arial" panose="020B0604020202020204" pitchFamily="34" charset="0"/>
              </a:rPr>
              <a:t>Vis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Vælg </a:t>
            </a:r>
            <a:r>
              <a:rPr lang="da-DK" sz="800" b="1" noProof="1">
                <a:solidFill>
                  <a:schemeClr val="tx1"/>
                </a:solidFill>
                <a:latin typeface="+mj-lt"/>
                <a:cs typeface="Arial" panose="020B0604020202020204" pitchFamily="34" charset="0"/>
              </a:rPr>
              <a:t>Gitterlinjer</a:t>
            </a:r>
            <a:r>
              <a:rPr lang="da-DK" sz="800" b="0" noProof="1">
                <a:solidFill>
                  <a:schemeClr val="tx1"/>
                </a:solidFill>
                <a:latin typeface="+mj-lt"/>
                <a:cs typeface="Arial" panose="020B0604020202020204" pitchFamily="34" charset="0"/>
              </a:rPr>
              <a:t> og/eller </a:t>
            </a:r>
            <a:r>
              <a:rPr lang="da-DK" sz="800" b="1" noProof="1">
                <a:solidFill>
                  <a:schemeClr val="tx1"/>
                </a:solidFill>
                <a:latin typeface="+mj-lt"/>
                <a:cs typeface="Arial" panose="020B0604020202020204" pitchFamily="34" charset="0"/>
              </a:rPr>
              <a:t>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etablere flere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Hold </a:t>
            </a:r>
            <a:r>
              <a:rPr lang="da-DK" sz="800" b="1" noProof="1">
                <a:solidFill>
                  <a:schemeClr val="tx1"/>
                </a:solidFill>
                <a:latin typeface="+mj-lt"/>
                <a:cs typeface="Arial" panose="020B0604020202020204" pitchFamily="34" charset="0"/>
              </a:rPr>
              <a:t>CTRL</a:t>
            </a:r>
            <a:r>
              <a:rPr lang="da-DK" sz="800" b="0" noProof="1">
                <a:solidFill>
                  <a:schemeClr val="tx1"/>
                </a:solidFill>
                <a:latin typeface="+mj-lt"/>
                <a:cs typeface="Arial" panose="020B0604020202020204" pitchFamily="34" charset="0"/>
              </a:rPr>
              <a:t> nede, mens du flytter placeringen af den eksisterende linje (tilføjer en ny)</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Tryk </a:t>
            </a:r>
            <a:r>
              <a:rPr lang="da-DK" sz="800" b="1" noProof="1">
                <a:solidFill>
                  <a:schemeClr val="tx1"/>
                </a:solidFill>
                <a:latin typeface="+mj-lt"/>
                <a:cs typeface="Arial" panose="020B0604020202020204" pitchFamily="34" charset="0"/>
              </a:rPr>
              <a:t>Alt + F9</a:t>
            </a:r>
            <a:r>
              <a:rPr lang="da-DK" sz="800" b="0" noProof="1">
                <a:solidFill>
                  <a:schemeClr val="tx1"/>
                </a:solidFill>
                <a:latin typeface="+mj-lt"/>
                <a:cs typeface="Arial" panose="020B0604020202020204" pitchFamily="34" charset="0"/>
              </a:rPr>
              <a:t> for hurtig visning af hjælpelinjer</a:t>
            </a:r>
          </a:p>
        </p:txBody>
      </p:sp>
      <p:sp>
        <p:nvSpPr>
          <p:cNvPr id="55" name="Text Box 48"/>
          <p:cNvSpPr txBox="1">
            <a:spLocks noChangeArrowheads="1"/>
          </p:cNvSpPr>
          <p:nvPr userDrawn="1"/>
        </p:nvSpPr>
        <p:spPr bwMode="auto">
          <a:xfrm>
            <a:off x="4728822" y="4141417"/>
            <a:ext cx="1634624"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billede</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På layouts med billedholder: Klik på ikon og vælg </a:t>
            </a:r>
            <a:r>
              <a:rPr lang="da-DK" sz="800" b="1" noProof="1">
                <a:solidFill>
                  <a:schemeClr val="tx1"/>
                </a:solidFill>
                <a:latin typeface="+mj-lt"/>
                <a:cs typeface="Arial" panose="020B0604020202020204" pitchFamily="34" charset="0"/>
              </a:rPr>
              <a:t>Indsæt</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Du kan hente KU-billeder, som er tilpasset og minimeret til 16:9-format via dette link:</a:t>
            </a:r>
            <a:br>
              <a:rPr lang="da-DK" sz="800" b="0"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 </a:t>
            </a:r>
            <a:r>
              <a:rPr lang="da-DK" sz="800" b="0" noProof="1">
                <a:solidFill>
                  <a:schemeClr val="accent4"/>
                </a:solidFill>
                <a:latin typeface="+mj-lt"/>
                <a:cs typeface="Arial" panose="020B0604020202020204" pitchFamily="34" charset="0"/>
                <a:hlinkClick r:id="rId4"/>
              </a:rPr>
              <a:t>https://image.ku.dk/shared/hWmEPPfgximErBNWW58CxRIZfLkOMC9n</a:t>
            </a:r>
            <a:endParaRPr lang="da-DK"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Vælg slideshow-visning for at gøre linket aktivt.</a:t>
            </a:r>
          </a:p>
        </p:txBody>
      </p:sp>
      <p:sp>
        <p:nvSpPr>
          <p:cNvPr id="56" name="Text Box 48"/>
          <p:cNvSpPr txBox="1">
            <a:spLocks noChangeArrowheads="1"/>
          </p:cNvSpPr>
          <p:nvPr userDrawn="1"/>
        </p:nvSpPr>
        <p:spPr bwMode="auto">
          <a:xfrm>
            <a:off x="6691561" y="1640495"/>
            <a:ext cx="1634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Billedstørrelser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De optimale billedstørrelser 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Gem billederne i 72 dpi og i ”jpg-medium-kvalitet”</a:t>
            </a:r>
          </a:p>
        </p:txBody>
      </p:sp>
      <p:sp>
        <p:nvSpPr>
          <p:cNvPr id="57"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Beskær billede</a:t>
            </a:r>
            <a:br>
              <a:rPr lang="da-DK" sz="1000" b="1" noProof="1">
                <a:solidFill>
                  <a:schemeClr val="tx1"/>
                </a:solidFill>
                <a:latin typeface="+mj-lt"/>
                <a:cs typeface="Arial" panose="020B0604020202020204" pitchFamily="34" charset="0"/>
              </a:rPr>
            </a:br>
            <a:r>
              <a:rPr lang="da-DK" sz="800" b="1" noProof="1">
                <a:solidFill>
                  <a:schemeClr val="tx1"/>
                </a:solidFill>
                <a:latin typeface="+mj-lt"/>
                <a:cs typeface="Arial" panose="020B0604020202020204" pitchFamily="34" charset="0"/>
              </a:rPr>
              <a:t>1</a:t>
            </a:r>
            <a:r>
              <a:rPr lang="da-DK" sz="800" b="0" noProof="1">
                <a:solidFill>
                  <a:schemeClr val="tx1"/>
                </a:solidFill>
                <a:latin typeface="+mj-lt"/>
                <a:cs typeface="Arial" panose="020B0604020202020204" pitchFamily="34" charset="0"/>
              </a:rPr>
              <a:t>. Klik </a:t>
            </a:r>
            <a:r>
              <a:rPr lang="da-DK" sz="800" b="1" noProof="1">
                <a:solidFill>
                  <a:schemeClr val="tx1"/>
                </a:solidFill>
                <a:latin typeface="+mj-lt"/>
                <a:cs typeface="Arial" panose="020B0604020202020204" pitchFamily="34" charset="0"/>
              </a:rPr>
              <a:t>Beskær</a:t>
            </a:r>
            <a:r>
              <a:rPr lang="da-DK" sz="800" b="0" noProof="1">
                <a:solidFill>
                  <a:schemeClr val="tx1"/>
                </a:solidFill>
                <a:latin typeface="+mj-lt"/>
                <a:cs typeface="Arial" panose="020B0604020202020204" pitchFamily="34" charset="0"/>
              </a:rPr>
              <a:t> for at ændre billedets fokus/størrelse</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Ønsker du at skalere billedet, så hold </a:t>
            </a:r>
            <a:r>
              <a:rPr lang="da-DK" sz="800" b="1" noProof="1">
                <a:solidFill>
                  <a:schemeClr val="tx1"/>
                </a:solidFill>
                <a:latin typeface="+mj-lt"/>
                <a:cs typeface="Arial" panose="020B0604020202020204" pitchFamily="34" charset="0"/>
              </a:rPr>
              <a:t>SHIFT</a:t>
            </a:r>
            <a:r>
              <a:rPr lang="da-DK" sz="800" b="0" noProof="1">
                <a:solidFill>
                  <a:schemeClr val="tx1"/>
                </a:solidFill>
                <a:latin typeface="+mj-lt"/>
                <a:cs typeface="Arial" panose="020B0604020202020204" pitchFamily="34" charset="0"/>
              </a:rPr>
              <a:t>-knappen nede, mens du trækker i billedets hjørner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3. </a:t>
            </a:r>
            <a:r>
              <a:rPr lang="da-DK" sz="800" b="0" noProof="1">
                <a:solidFill>
                  <a:schemeClr val="tx1"/>
                </a:solidFill>
                <a:latin typeface="+mj-lt"/>
                <a:cs typeface="Arial" panose="020B0604020202020204" pitchFamily="34" charset="0"/>
              </a:rPr>
              <a:t>Højreklik på billedet og vælg </a:t>
            </a:r>
            <a:r>
              <a:rPr lang="da-DK" sz="800" b="1" noProof="1">
                <a:solidFill>
                  <a:schemeClr val="tx1"/>
                </a:solidFill>
                <a:latin typeface="+mj-lt"/>
                <a:cs typeface="Arial" panose="020B0604020202020204" pitchFamily="34" charset="0"/>
              </a:rPr>
              <a:t>Placer bagerst</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Hvis du sletter billedet og indsætter et nyt, kan billedet lægge sig foran tekst og grafik. Hvis dette sker, skal du vælge billedet, højreklikke og vælge </a:t>
            </a:r>
            <a:r>
              <a:rPr lang="da-DK" sz="800" b="1" noProof="1">
                <a:solidFill>
                  <a:schemeClr val="tx1"/>
                </a:solidFill>
                <a:latin typeface="+mj-lt"/>
                <a:cs typeface="Arial" panose="020B0604020202020204" pitchFamily="34" charset="0"/>
              </a:rPr>
              <a:t>Placer bagerst</a:t>
            </a:r>
          </a:p>
        </p:txBody>
      </p:sp>
      <p:sp>
        <p:nvSpPr>
          <p:cNvPr id="58" name="Text Box 48"/>
          <p:cNvSpPr txBox="1">
            <a:spLocks noChangeArrowheads="1"/>
          </p:cNvSpPr>
          <p:nvPr userDrawn="1"/>
        </p:nvSpPr>
        <p:spPr bwMode="auto">
          <a:xfrm>
            <a:off x="6691561" y="4765322"/>
            <a:ext cx="1634624" cy="8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Skabelonens farver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Du kan vælge mellem en række farver til baggrunde og grafer.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Højreklik på den flade, du vil skifte farve på, og derefter malerbøtte-ikonet (Fyldfarve til figur)</a:t>
            </a:r>
          </a:p>
        </p:txBody>
      </p:sp>
      <p:sp>
        <p:nvSpPr>
          <p:cNvPr id="59"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Mere information</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Se</a:t>
            </a:r>
            <a:r>
              <a:rPr lang="da-DK" sz="800" b="0" baseline="0" noProof="1">
                <a:solidFill>
                  <a:schemeClr val="tx1"/>
                </a:solidFill>
                <a:latin typeface="+mj-lt"/>
                <a:cs typeface="Arial" panose="020B0604020202020204" pitchFamily="34" charset="0"/>
              </a:rPr>
              <a:t> designguiden</a:t>
            </a:r>
            <a:r>
              <a:rPr lang="da-DK" sz="800" b="0" noProof="1">
                <a:solidFill>
                  <a:schemeClr val="tx1"/>
                </a:solidFill>
                <a:latin typeface="+mj-lt"/>
                <a:cs typeface="Arial" panose="020B0604020202020204" pitchFamily="34" charset="0"/>
              </a:rPr>
              <a:t> på</a:t>
            </a:r>
            <a:br>
              <a:rPr lang="da-DK" sz="800" b="0" baseline="0" noProof="1">
                <a:solidFill>
                  <a:schemeClr val="tx1"/>
                </a:solidFill>
                <a:latin typeface="+mj-lt"/>
                <a:cs typeface="Arial" panose="020B0604020202020204" pitchFamily="34" charset="0"/>
              </a:rPr>
            </a:br>
            <a:r>
              <a:rPr lang="da-DK" sz="800" b="0" noProof="1">
                <a:solidFill>
                  <a:schemeClr val="accent4"/>
                </a:solidFill>
                <a:latin typeface="+mj-lt"/>
                <a:cs typeface="Arial" panose="020B0604020202020204" pitchFamily="34" charset="0"/>
                <a:hlinkClick r:id="rId2"/>
              </a:rPr>
              <a:t>www.designguide.ku.dk/skabeloner/powerpoint/</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praesentationer/</a:t>
            </a:r>
            <a:endParaRPr lang="da-DK" sz="800" b="0" noProof="1">
              <a:solidFill>
                <a:schemeClr val="accent4"/>
              </a:solidFill>
              <a:latin typeface="+mj-lt"/>
              <a:cs typeface="Arial" panose="020B0604020202020204" pitchFamily="34" charset="0"/>
            </a:endParaRPr>
          </a:p>
        </p:txBody>
      </p:sp>
      <p:pic>
        <p:nvPicPr>
          <p:cNvPr id="60" name="Billede 25"/>
          <p:cNvPicPr>
            <a:picLocks noChangeAspect="1"/>
          </p:cNvPicPr>
          <p:nvPr userDrawn="1"/>
        </p:nvPicPr>
        <p:blipFill>
          <a:blip r:embed="rId5"/>
          <a:stretch>
            <a:fillRect/>
          </a:stretch>
        </p:blipFill>
        <p:spPr>
          <a:xfrm>
            <a:off x="6268044" y="4201412"/>
            <a:ext cx="257327" cy="275280"/>
          </a:xfrm>
          <a:prstGeom prst="rect">
            <a:avLst/>
          </a:prstGeom>
        </p:spPr>
      </p:pic>
      <p:pic>
        <p:nvPicPr>
          <p:cNvPr id="61" name="Billede 36"/>
          <p:cNvPicPr>
            <a:picLocks noChangeAspect="1"/>
          </p:cNvPicPr>
          <p:nvPr userDrawn="1"/>
        </p:nvPicPr>
        <p:blipFill>
          <a:blip r:embed="rId6"/>
          <a:stretch>
            <a:fillRect/>
          </a:stretch>
        </p:blipFill>
        <p:spPr>
          <a:xfrm>
            <a:off x="8223538" y="2795378"/>
            <a:ext cx="288708" cy="275280"/>
          </a:xfrm>
          <a:prstGeom prst="rect">
            <a:avLst/>
          </a:prstGeom>
        </p:spPr>
      </p:pic>
      <p:pic>
        <p:nvPicPr>
          <p:cNvPr id="62" name="Billede 37"/>
          <p:cNvPicPr>
            <a:picLocks noChangeAspect="1"/>
          </p:cNvPicPr>
          <p:nvPr userDrawn="1"/>
        </p:nvPicPr>
        <p:blipFill>
          <a:blip r:embed="rId7"/>
          <a:stretch>
            <a:fillRect/>
          </a:stretch>
        </p:blipFill>
        <p:spPr>
          <a:xfrm>
            <a:off x="8241826" y="3187789"/>
            <a:ext cx="223122" cy="228843"/>
          </a:xfrm>
          <a:prstGeom prst="rect">
            <a:avLst/>
          </a:prstGeom>
        </p:spPr>
      </p:pic>
      <p:sp>
        <p:nvSpPr>
          <p:cNvPr id="63" name="Text Box 48"/>
          <p:cNvSpPr txBox="1">
            <a:spLocks noChangeArrowheads="1"/>
          </p:cNvSpPr>
          <p:nvPr userDrawn="1"/>
        </p:nvSpPr>
        <p:spPr bwMode="auto">
          <a:xfrm>
            <a:off x="2564067"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Under knappen </a:t>
            </a:r>
            <a:r>
              <a:rPr lang="da-DK" altLang="da-DK" sz="800" b="1" baseline="0" noProof="1">
                <a:solidFill>
                  <a:schemeClr val="tx1"/>
                </a:solidFill>
                <a:latin typeface="+mn-lt"/>
                <a:cs typeface="Arial" panose="020B0604020202020204" pitchFamily="34" charset="0"/>
              </a:rPr>
              <a:t>Nyt dias/Nyt slide</a:t>
            </a:r>
            <a:r>
              <a:rPr lang="da-DK" altLang="da-DK" sz="8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a:t>
            </a:r>
            <a:endParaRPr lang="da-DK" altLang="da-DK" sz="800" noProof="1">
              <a:solidFill>
                <a:schemeClr val="tx1"/>
              </a:solidFill>
              <a:latin typeface="+mn-lt"/>
              <a:cs typeface="Arial" panose="020B0604020202020204" pitchFamily="34" charset="0"/>
            </a:endParaRPr>
          </a:p>
        </p:txBody>
      </p:sp>
      <p:pic>
        <p:nvPicPr>
          <p:cNvPr id="64" name="Billede 39"/>
          <p:cNvPicPr>
            <a:picLocks noChangeAspect="1"/>
          </p:cNvPicPr>
          <p:nvPr userDrawn="1"/>
        </p:nvPicPr>
        <p:blipFill rotWithShape="1">
          <a:blip r:embed="rId3"/>
          <a:srcRect l="2931" r="60888"/>
          <a:stretch/>
        </p:blipFill>
        <p:spPr>
          <a:xfrm>
            <a:off x="4231619" y="1844048"/>
            <a:ext cx="235367" cy="418987"/>
          </a:xfrm>
          <a:prstGeom prst="rect">
            <a:avLst/>
          </a:prstGeom>
        </p:spPr>
      </p:pic>
      <p:sp>
        <p:nvSpPr>
          <p:cNvPr id="65" name="Freeform 10"/>
          <p:cNvSpPr>
            <a:spLocks noChangeAspect="1"/>
          </p:cNvSpPr>
          <p:nvPr userDrawn="1"/>
        </p:nvSpPr>
        <p:spPr>
          <a:xfrm rot="19800000">
            <a:off x="4404080" y="1900198"/>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6" name="Freeform 10"/>
          <p:cNvSpPr>
            <a:spLocks noChangeAspect="1"/>
          </p:cNvSpPr>
          <p:nvPr userDrawn="1"/>
        </p:nvSpPr>
        <p:spPr>
          <a:xfrm rot="19800000">
            <a:off x="4416414" y="2138150"/>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22" name="Pladsholder til dato 3" hidden="1">
            <a:extLst>
              <a:ext uri="{FF2B5EF4-FFF2-40B4-BE49-F238E27FC236}">
                <a16:creationId xmlns:a16="http://schemas.microsoft.com/office/drawing/2014/main" id="{79C6BA40-0A49-7673-45A9-7C4D3541BA07}"/>
              </a:ext>
            </a:extLst>
          </p:cNvPr>
          <p:cNvSpPr>
            <a:spLocks noGrp="1"/>
          </p:cNvSpPr>
          <p:nvPr>
            <p:ph type="dt" sz="half" idx="10"/>
          </p:nvPr>
        </p:nvSpPr>
        <p:spPr>
          <a:xfrm>
            <a:off x="0" y="6858000"/>
            <a:ext cx="0" cy="0"/>
          </a:xfrm>
        </p:spPr>
        <p:txBody>
          <a:bodyPr/>
          <a:lstStyle>
            <a:lvl1pPr>
              <a:defRPr sz="100">
                <a:noFill/>
              </a:defRPr>
            </a:lvl1pPr>
          </a:lstStyle>
          <a:p>
            <a:fld id="{FA96AD4B-435A-4D0A-87A0-F4000646B7B6}" type="datetime1">
              <a:rPr lang="da-DK" smtClean="0"/>
              <a:t>21-04-2024</a:t>
            </a:fld>
            <a:endParaRPr lang="da-DK" dirty="0"/>
          </a:p>
        </p:txBody>
      </p:sp>
      <p:sp>
        <p:nvSpPr>
          <p:cNvPr id="23" name="Pladsholder til sidefod 4" hidden="1">
            <a:extLst>
              <a:ext uri="{FF2B5EF4-FFF2-40B4-BE49-F238E27FC236}">
                <a16:creationId xmlns:a16="http://schemas.microsoft.com/office/drawing/2014/main" id="{F4D4719E-1E3F-B75D-AF75-C575C79D6C77}"/>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24" name="Pladsholder til slidenummer 5" hidden="1">
            <a:extLst>
              <a:ext uri="{FF2B5EF4-FFF2-40B4-BE49-F238E27FC236}">
                <a16:creationId xmlns:a16="http://schemas.microsoft.com/office/drawing/2014/main" id="{9434FDBC-E923-AFC0-E942-C956724548D0}"/>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740279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da-DK"/>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lvl1pPr>
              <a:defRPr/>
            </a:lvl1pPr>
          </a:lstStyle>
          <a:p>
            <a:pPr>
              <a:defRPr/>
            </a:pPr>
            <a:endParaRPr lang="da-DK">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E6BD8E3-FAD2-4F6B-8747-645A4C96BC8F}"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3828335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lvl1pPr>
              <a:defRPr/>
            </a:lvl1pPr>
          </a:lstStyle>
          <a:p>
            <a:pPr>
              <a:defRPr/>
            </a:pPr>
            <a:endParaRPr lang="da-DK">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AAF7201-56F3-4192-B108-EA5B849B7F4B}"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2276400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da-DK"/>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da-DK">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89FF218-4B5A-4FA8-B23F-09F2735EE4C6}"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3455022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lvl1pPr>
              <a:defRPr/>
            </a:lvl1pPr>
          </a:lstStyle>
          <a:p>
            <a:pPr>
              <a:defRPr/>
            </a:pPr>
            <a:endParaRPr lang="da-DK">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FB1F499-BED4-4F0C-A995-D8DA2916AF93}"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1167543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p:cNvSpPr>
            <a:spLocks noGrp="1"/>
          </p:cNvSpPr>
          <p:nvPr>
            <p:ph type="dt" sz="half" idx="10"/>
          </p:nvPr>
        </p:nvSpPr>
        <p:spPr/>
        <p:txBody>
          <a:bodyPr/>
          <a:lstStyle>
            <a:lvl1pPr>
              <a:defRPr/>
            </a:lvl1pPr>
          </a:lstStyle>
          <a:p>
            <a:pPr>
              <a:defRPr/>
            </a:pPr>
            <a:endParaRPr lang="da-DK">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63BD283A-11AC-424C-A100-F4C712DC5799}"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1530398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lvl1pPr>
              <a:defRPr/>
            </a:lvl1pPr>
          </a:lstStyle>
          <a:p>
            <a:pPr>
              <a:defRPr/>
            </a:pPr>
            <a:endParaRPr lang="da-DK">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5910559D-5E33-49D7-9F0C-14DD259D880B}"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3537623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da-DK">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54CCD92E-BE99-4154-9B75-307BBCDAF1ED}"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1741904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da-DK"/>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da-DK">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0D8D685-4E13-46CB-98B6-C5053A0F9F97}"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3552819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a-DK"/>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da-DK">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8DB163B3-02C6-4A0C-ACE6-CB3262C23920}"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1677118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billede stor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360000" rIns="6408000" anchor="ctr" anchorCtr="0"/>
          <a:lstStyle>
            <a:lvl1pPr marL="0" indent="0" algn="r">
              <a:buNone/>
              <a:defRPr sz="2400" b="1" i="0" baseline="0">
                <a:solidFill>
                  <a:schemeClr val="bg1"/>
                </a:solidFill>
                <a:sym typeface="Wingdings" panose="05000000000000000000" pitchFamily="2" charset="2"/>
              </a:defRPr>
            </a:lvl1pPr>
          </a:lstStyle>
          <a:p>
            <a:r>
              <a:rPr lang="da-DK" dirty="0"/>
              <a:t>Klik på ikonet, hvis du vil indsætte et billede  </a:t>
            </a:r>
          </a:p>
        </p:txBody>
      </p:sp>
      <p:sp>
        <p:nvSpPr>
          <p:cNvPr id="11" name="Titel 2">
            <a:extLst>
              <a:ext uri="{FF2B5EF4-FFF2-40B4-BE49-F238E27FC236}">
                <a16:creationId xmlns:a16="http://schemas.microsoft.com/office/drawing/2014/main" id="{9210F5A1-BA4C-C241-930B-E24AB0E141FB}"/>
              </a:ext>
            </a:extLst>
          </p:cNvPr>
          <p:cNvSpPr>
            <a:spLocks noGrp="1"/>
          </p:cNvSpPr>
          <p:nvPr>
            <p:ph type="ctrTitle"/>
          </p:nvPr>
        </p:nvSpPr>
        <p:spPr>
          <a:xfrm>
            <a:off x="6243638" y="691815"/>
            <a:ext cx="594836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US"/>
              <a:t>Click to edit Master title style</a:t>
            </a:r>
            <a:endParaRPr lang="da-DK" dirty="0"/>
          </a:p>
        </p:txBody>
      </p:sp>
      <p:sp>
        <p:nvSpPr>
          <p:cNvPr id="12" name="Pladsholder til tekst 14">
            <a:extLst>
              <a:ext uri="{FF2B5EF4-FFF2-40B4-BE49-F238E27FC236}">
                <a16:creationId xmlns:a16="http://schemas.microsoft.com/office/drawing/2014/main" id="{7AF680B5-5F7B-7C42-BF08-E9B604FEDFF4}"/>
              </a:ext>
            </a:extLst>
          </p:cNvPr>
          <p:cNvSpPr>
            <a:spLocks noGrp="1"/>
          </p:cNvSpPr>
          <p:nvPr>
            <p:ph type="body" sz="quarter" idx="13" hasCustomPrompt="1"/>
          </p:nvPr>
        </p:nvSpPr>
        <p:spPr>
          <a:xfrm>
            <a:off x="6622257" y="4053600"/>
            <a:ext cx="4979193" cy="899766"/>
          </a:xfrm>
        </p:spPr>
        <p:txBody>
          <a:bodyPr rIns="0">
            <a:noAutofit/>
          </a:bodyPr>
          <a:lstStyle>
            <a:lvl1pPr marL="0" indent="0">
              <a:spcBef>
                <a:spcPts val="0"/>
              </a:spcBef>
              <a:buNone/>
              <a:defRPr sz="1800" b="0" i="0" baseline="0"/>
            </a:lvl1pPr>
          </a:lstStyle>
          <a:p>
            <a:pPr lvl="0"/>
            <a:r>
              <a:rPr lang="da-DK" dirty="0"/>
              <a:t>Navn på oplægsholder, KU-enhed, sted og dato</a:t>
            </a:r>
          </a:p>
        </p:txBody>
      </p:sp>
      <p:sp>
        <p:nvSpPr>
          <p:cNvPr id="13" name="Undertitel 2">
            <a:extLst>
              <a:ext uri="{FF2B5EF4-FFF2-40B4-BE49-F238E27FC236}">
                <a16:creationId xmlns:a16="http://schemas.microsoft.com/office/drawing/2014/main" id="{E8639E81-1331-644F-9855-3A9C253754AE}"/>
              </a:ext>
            </a:extLst>
          </p:cNvPr>
          <p:cNvSpPr>
            <a:spLocks noGrp="1"/>
          </p:cNvSpPr>
          <p:nvPr>
            <p:ph type="subTitle" idx="1" hasCustomPrompt="1"/>
          </p:nvPr>
        </p:nvSpPr>
        <p:spPr>
          <a:xfrm>
            <a:off x="6622257" y="3007285"/>
            <a:ext cx="4979193" cy="726435"/>
          </a:xfrm>
        </p:spPr>
        <p:txBody>
          <a:bodyPr>
            <a:noAutofit/>
          </a:bodyPr>
          <a:lstStyle>
            <a:lvl1pPr marL="0" indent="0" algn="l">
              <a:lnSpc>
                <a:spcPct val="100000"/>
              </a:lnSpc>
              <a:buNone/>
              <a:defRPr sz="2400" b="0"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4" name="Titel 1">
            <a:extLst>
              <a:ext uri="{FF2B5EF4-FFF2-40B4-BE49-F238E27FC236}">
                <a16:creationId xmlns:a16="http://schemas.microsoft.com/office/drawing/2014/main" id="{B7A6A120-00EE-3144-9AB3-0695A4240B49}"/>
              </a:ext>
            </a:extLst>
          </p:cNvPr>
          <p:cNvSpPr>
            <a:spLocks noGrp="1"/>
          </p:cNvSpPr>
          <p:nvPr>
            <p:ph type="body" sz="quarter" idx="15" hasCustomPrompt="1"/>
          </p:nvPr>
        </p:nvSpPr>
        <p:spPr>
          <a:xfrm>
            <a:off x="6622257" y="1020200"/>
            <a:ext cx="4977606" cy="1345417"/>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da-DK" dirty="0"/>
              <a:t>Klik for at tilføje titel</a:t>
            </a:r>
          </a:p>
        </p:txBody>
      </p:sp>
      <p:sp>
        <p:nvSpPr>
          <p:cNvPr id="10" name="Pladsholder til dato 3" hidden="1">
            <a:extLst>
              <a:ext uri="{FF2B5EF4-FFF2-40B4-BE49-F238E27FC236}">
                <a16:creationId xmlns:a16="http://schemas.microsoft.com/office/drawing/2014/main" id="{5D6F800E-E8DB-D1E9-A292-CDCB828E80AD}"/>
              </a:ext>
            </a:extLst>
          </p:cNvPr>
          <p:cNvSpPr>
            <a:spLocks noGrp="1"/>
          </p:cNvSpPr>
          <p:nvPr>
            <p:ph type="dt" sz="half" idx="10"/>
          </p:nvPr>
        </p:nvSpPr>
        <p:spPr>
          <a:xfrm>
            <a:off x="0" y="6858000"/>
            <a:ext cx="0" cy="0"/>
          </a:xfrm>
        </p:spPr>
        <p:txBody>
          <a:bodyPr/>
          <a:lstStyle>
            <a:lvl1pPr>
              <a:defRPr sz="100">
                <a:noFill/>
              </a:defRPr>
            </a:lvl1pPr>
          </a:lstStyle>
          <a:p>
            <a:fld id="{850C8D61-CF2F-4293-9A1F-6B0C79C373C6}" type="datetime1">
              <a:rPr lang="da-DK" smtClean="0"/>
              <a:t>21-04-2024</a:t>
            </a:fld>
            <a:endParaRPr lang="da-DK" dirty="0"/>
          </a:p>
        </p:txBody>
      </p:sp>
      <p:sp>
        <p:nvSpPr>
          <p:cNvPr id="15" name="Pladsholder til sidefod 4" hidden="1">
            <a:extLst>
              <a:ext uri="{FF2B5EF4-FFF2-40B4-BE49-F238E27FC236}">
                <a16:creationId xmlns:a16="http://schemas.microsoft.com/office/drawing/2014/main" id="{75F96715-1FD5-51ED-7CC1-42E30D0821E3}"/>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6" name="Pladsholder til slidenummer 5" hidden="1">
            <a:extLst>
              <a:ext uri="{FF2B5EF4-FFF2-40B4-BE49-F238E27FC236}">
                <a16:creationId xmlns:a16="http://schemas.microsoft.com/office/drawing/2014/main" id="{FF7B57F8-B201-8F25-4597-86F1EE0AFA0C}"/>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709872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lvl1pPr>
              <a:defRPr/>
            </a:lvl1pPr>
          </a:lstStyle>
          <a:p>
            <a:pPr>
              <a:defRPr/>
            </a:pPr>
            <a:endParaRPr lang="da-DK">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89B181C-180C-4F3C-AF05-C41B8BA973BE}"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2002455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lvl1pPr>
              <a:defRPr/>
            </a:lvl1pPr>
          </a:lstStyle>
          <a:p>
            <a:pPr>
              <a:defRPr/>
            </a:pPr>
            <a:endParaRPr lang="da-DK">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0448FCC-4DD6-4C1D-B27A-5FD531950AE7}" type="slidenum">
              <a:rPr lang="da-DK">
                <a:solidFill>
                  <a:srgbClr val="000000"/>
                </a:solidFill>
              </a:rPr>
              <a:pPr>
                <a:defRPr/>
              </a:pPr>
              <a:t>‹#›</a:t>
            </a:fld>
            <a:endParaRPr lang="da-DK">
              <a:solidFill>
                <a:srgbClr val="000000"/>
              </a:solidFill>
            </a:endParaRPr>
          </a:p>
        </p:txBody>
      </p:sp>
    </p:spTree>
    <p:extLst>
      <p:ext uri="{BB962C8B-B14F-4D97-AF65-F5344CB8AC3E}">
        <p14:creationId xmlns:p14="http://schemas.microsoft.com/office/powerpoint/2010/main" val="656108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normAutofit/>
          </a:bodyPr>
          <a:lstStyle>
            <a:lvl1pPr>
              <a:defRPr sz="2800">
                <a:solidFill>
                  <a:schemeClr val="tx1"/>
                </a:solidFill>
              </a:defRPr>
            </a:lvl1pPr>
          </a:lstStyle>
          <a:p>
            <a:r>
              <a:rPr lang="en-US"/>
              <a:t>Click to edit Master title style</a:t>
            </a:r>
            <a:endParaRPr lang="da-DK"/>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a-DK"/>
          </a:p>
        </p:txBody>
      </p:sp>
    </p:spTree>
    <p:extLst>
      <p:ext uri="{BB962C8B-B14F-4D97-AF65-F5344CB8AC3E}">
        <p14:creationId xmlns:p14="http://schemas.microsoft.com/office/powerpoint/2010/main" val="1219632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40768"/>
            <a:ext cx="10972800" cy="4785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143604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endParaRPr lang="da-DK"/>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4171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32656"/>
            <a:ext cx="8846773" cy="634082"/>
          </a:xfrm>
          <a:prstGeom prst="rect">
            <a:avLst/>
          </a:prstGeom>
        </p:spPr>
        <p:txBody>
          <a:bodyPr/>
          <a:lstStyle/>
          <a:p>
            <a:r>
              <a:rPr lang="en-US"/>
              <a:t>Click to edit Master title style</a:t>
            </a:r>
            <a:endParaRPr lang="da-DK"/>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951130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332656"/>
            <a:ext cx="8846773" cy="634082"/>
          </a:xfrm>
          <a:prstGeom prst="rect">
            <a:avLst/>
          </a:prstGeom>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342284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332656"/>
            <a:ext cx="8846773" cy="634082"/>
          </a:xfrm>
          <a:prstGeom prst="rect">
            <a:avLst/>
          </a:prstGeom>
        </p:spPr>
        <p:txBody>
          <a:bodyPr/>
          <a:lstStyle/>
          <a:p>
            <a:r>
              <a:rPr lang="en-US"/>
              <a:t>Click to edit Master title style</a:t>
            </a:r>
            <a:endParaRPr lang="da-DK"/>
          </a:p>
        </p:txBody>
      </p:sp>
    </p:spTree>
    <p:extLst>
      <p:ext uri="{BB962C8B-B14F-4D97-AF65-F5344CB8AC3E}">
        <p14:creationId xmlns:p14="http://schemas.microsoft.com/office/powerpoint/2010/main" val="433948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60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a:prstGeom prst="rect">
            <a:avLst/>
          </a:prstGeom>
        </p:spPr>
        <p:txBody>
          <a:bodyPr anchor="b"/>
          <a:lstStyle>
            <a:lvl1pPr algn="l">
              <a:defRPr sz="2000" b="1"/>
            </a:lvl1pPr>
          </a:lstStyle>
          <a:p>
            <a:r>
              <a:rPr lang="en-US"/>
              <a:t>Click to edit Master title style</a:t>
            </a:r>
            <a:endParaRPr lang="da-DK"/>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960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360000" rIns="720000" anchor="ctr" anchorCtr="0"/>
          <a:lstStyle>
            <a:lvl1pPr marL="0" indent="0" algn="l" defTabSz="914400" rtl="0" eaLnBrk="1" latinLnBrk="0" hangingPunct="1">
              <a:lnSpc>
                <a:spcPct val="100000"/>
              </a:lnSpc>
              <a:spcBef>
                <a:spcPts val="100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da-DK" dirty="0"/>
              <a:t> Klik på ikonet, hvis du vil indsætte et billede</a:t>
            </a:r>
          </a:p>
        </p:txBody>
      </p:sp>
      <p:sp>
        <p:nvSpPr>
          <p:cNvPr id="22" name="Titel 2"/>
          <p:cNvSpPr>
            <a:spLocks noGrp="1"/>
          </p:cNvSpPr>
          <p:nvPr>
            <p:ph type="ctrTitle"/>
          </p:nvPr>
        </p:nvSpPr>
        <p:spPr>
          <a:xfrm>
            <a:off x="0" y="2271092"/>
            <a:ext cx="5959476" cy="3895200"/>
          </a:xfrm>
          <a:blipFill>
            <a:blip r:embed="rId2"/>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da-DK" dirty="0"/>
          </a:p>
        </p:txBody>
      </p:sp>
      <p:sp>
        <p:nvSpPr>
          <p:cNvPr id="9" name="Titel 1"/>
          <p:cNvSpPr>
            <a:spLocks noGrp="1"/>
          </p:cNvSpPr>
          <p:nvPr>
            <p:ph type="body" sz="quarter" idx="15"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26" name="Pladsholder til tekst 14"/>
          <p:cNvSpPr>
            <a:spLocks noGrp="1"/>
          </p:cNvSpPr>
          <p:nvPr>
            <p:ph type="body" sz="quarter" idx="13" hasCustomPrompt="1"/>
          </p:nvPr>
        </p:nvSpPr>
        <p:spPr>
          <a:xfrm>
            <a:off x="588963" y="4042705"/>
            <a:ext cx="4983162"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10" name="Pladsholder til dato 3" hidden="1">
            <a:extLst>
              <a:ext uri="{FF2B5EF4-FFF2-40B4-BE49-F238E27FC236}">
                <a16:creationId xmlns:a16="http://schemas.microsoft.com/office/drawing/2014/main" id="{1570F19F-11E9-F8A1-DCD4-0B2BD4223DC2}"/>
              </a:ext>
            </a:extLst>
          </p:cNvPr>
          <p:cNvSpPr>
            <a:spLocks noGrp="1"/>
          </p:cNvSpPr>
          <p:nvPr>
            <p:ph type="dt" sz="half" idx="10"/>
          </p:nvPr>
        </p:nvSpPr>
        <p:spPr>
          <a:xfrm>
            <a:off x="0" y="6858000"/>
            <a:ext cx="0" cy="0"/>
          </a:xfrm>
        </p:spPr>
        <p:txBody>
          <a:bodyPr/>
          <a:lstStyle>
            <a:lvl1pPr>
              <a:defRPr sz="100">
                <a:noFill/>
              </a:defRPr>
            </a:lvl1pPr>
          </a:lstStyle>
          <a:p>
            <a:fld id="{34D99FEB-2FC3-4FA6-9F36-280592A4EBA0}" type="datetime1">
              <a:rPr lang="da-DK" smtClean="0"/>
              <a:t>21-04-2024</a:t>
            </a:fld>
            <a:endParaRPr lang="da-DK" dirty="0"/>
          </a:p>
        </p:txBody>
      </p:sp>
      <p:sp>
        <p:nvSpPr>
          <p:cNvPr id="11" name="Pladsholder til sidefod 4" hidden="1">
            <a:extLst>
              <a:ext uri="{FF2B5EF4-FFF2-40B4-BE49-F238E27FC236}">
                <a16:creationId xmlns:a16="http://schemas.microsoft.com/office/drawing/2014/main" id="{B7D930ED-6F01-0E90-6740-D9E50AA5B833}"/>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2" name="Pladsholder til slidenummer 5" hidden="1">
            <a:extLst>
              <a:ext uri="{FF2B5EF4-FFF2-40B4-BE49-F238E27FC236}">
                <a16:creationId xmlns:a16="http://schemas.microsoft.com/office/drawing/2014/main" id="{ADD5A7A0-1930-6FDD-F270-B46368D36A8B}"/>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967803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da-DK"/>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8880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332656"/>
            <a:ext cx="8846773" cy="634082"/>
          </a:xfrm>
          <a:prstGeom prst="rect">
            <a:avLst/>
          </a:prstGeom>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86246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629970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vil udskifte billedet</a:t>
            </a:r>
          </a:p>
        </p:txBody>
      </p:sp>
      <p:sp>
        <p:nvSpPr>
          <p:cNvPr id="2" name="Titel 2"/>
          <p:cNvSpPr>
            <a:spLocks noGrp="1"/>
          </p:cNvSpPr>
          <p:nvPr>
            <p:ph type="ctrTitle"/>
          </p:nvPr>
        </p:nvSpPr>
        <p:spPr>
          <a:xfrm>
            <a:off x="1" y="691817"/>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endParaRPr lang="da-DK"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61AA464C-5665-4E3C-98E0-7AD01E0024D6}"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200"/>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200"/>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11" name="Pladsholder til tekst 14"/>
          <p:cNvSpPr>
            <a:spLocks noGrp="1"/>
          </p:cNvSpPr>
          <p:nvPr>
            <p:ph type="body" sz="quarter" idx="13" hasCustomPrompt="1"/>
          </p:nvPr>
        </p:nvSpPr>
        <p:spPr>
          <a:xfrm>
            <a:off x="783167" y="4053600"/>
            <a:ext cx="4752445"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783167" y="3007287"/>
            <a:ext cx="4752445"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tilføje undertitel</a:t>
            </a:r>
          </a:p>
        </p:txBody>
      </p:sp>
      <p:sp>
        <p:nvSpPr>
          <p:cNvPr id="12" name="Titel 1"/>
          <p:cNvSpPr>
            <a:spLocks noGrp="1"/>
          </p:cNvSpPr>
          <p:nvPr>
            <p:ph type="body" sz="quarter" idx="15" hasCustomPrompt="1"/>
          </p:nvPr>
        </p:nvSpPr>
        <p:spPr>
          <a:xfrm>
            <a:off x="783167" y="1020201"/>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187983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da-DK" dirty="0"/>
              <a:t> Klik på ikonet, hvis du vil udskifte billedet</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1F599886-E993-489E-9C40-159B7212D8E2}"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200"/>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200"/>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1"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26" name="Pladsholder til tekst 14"/>
          <p:cNvSpPr>
            <a:spLocks noGrp="1"/>
          </p:cNvSpPr>
          <p:nvPr>
            <p:ph type="body" sz="quarter" idx="13" hasCustomPrompt="1"/>
          </p:nvPr>
        </p:nvSpPr>
        <p:spPr>
          <a:xfrm>
            <a:off x="783166" y="4042705"/>
            <a:ext cx="4751233"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8" name="Titel 1"/>
          <p:cNvSpPr>
            <a:spLocks noGrp="1"/>
          </p:cNvSpPr>
          <p:nvPr>
            <p:ph type="body" sz="quarter" idx="15" hasCustomPrompt="1"/>
          </p:nvPr>
        </p:nvSpPr>
        <p:spPr>
          <a:xfrm>
            <a:off x="783164"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1189432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1" y="0"/>
            <a:ext cx="12200804"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da-DK" dirty="0"/>
            </a:br>
            <a:r>
              <a:rPr lang="da-DK" dirty="0"/>
              <a:t>Klik på ikonet, hvis   </a:t>
            </a:r>
            <a:br>
              <a:rPr lang="da-DK" dirty="0"/>
            </a:br>
            <a:r>
              <a:rPr lang="da-DK" dirty="0"/>
              <a:t>du vil udskifte billedet</a:t>
            </a:r>
          </a:p>
          <a:p>
            <a:r>
              <a:rPr lang="da-DK" dirty="0"/>
              <a:t> </a:t>
            </a:r>
          </a:p>
        </p:txBody>
      </p:sp>
      <p:sp>
        <p:nvSpPr>
          <p:cNvPr id="2" name="Titel 2"/>
          <p:cNvSpPr>
            <a:spLocks noGrp="1"/>
          </p:cNvSpPr>
          <p:nvPr>
            <p:ph type="ctrTitle"/>
          </p:nvPr>
        </p:nvSpPr>
        <p:spPr>
          <a:xfrm>
            <a:off x="6243637" y="691817"/>
            <a:ext cx="5948363"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endParaRPr lang="da-DK" dirty="0"/>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60C36C7C-CAAB-455E-83CB-807F4F1E4F87}"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164"/>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164"/>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9" name="Undertitel 2"/>
          <p:cNvSpPr>
            <a:spLocks noGrp="1"/>
          </p:cNvSpPr>
          <p:nvPr>
            <p:ph type="subTitle" idx="1" hasCustomPrompt="1"/>
          </p:nvPr>
        </p:nvSpPr>
        <p:spPr>
          <a:xfrm>
            <a:off x="6740997" y="3007287"/>
            <a:ext cx="4665721" cy="726435"/>
          </a:xfrm>
        </p:spPr>
        <p:txBody>
          <a:bodyPr rIns="0">
            <a:noAutofit/>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tilføje undertitel</a:t>
            </a:r>
          </a:p>
        </p:txBody>
      </p:sp>
      <p:sp>
        <p:nvSpPr>
          <p:cNvPr id="10" name="Titel 1"/>
          <p:cNvSpPr>
            <a:spLocks noGrp="1"/>
          </p:cNvSpPr>
          <p:nvPr>
            <p:ph type="body" sz="quarter" idx="15" hasCustomPrompt="1"/>
          </p:nvPr>
        </p:nvSpPr>
        <p:spPr>
          <a:xfrm>
            <a:off x="6740997" y="1020201"/>
            <a:ext cx="468265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552925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6BCB1702-2CEC-4E0F-9B3B-2164FA62A897}"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200"/>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200"/>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da-DK" dirty="0"/>
              <a:t>Klik for at redigere i master</a:t>
            </a:r>
          </a:p>
        </p:txBody>
      </p:sp>
      <p:sp>
        <p:nvSpPr>
          <p:cNvPr id="9" name="Pladsholder til tekst 14"/>
          <p:cNvSpPr>
            <a:spLocks noGrp="1"/>
          </p:cNvSpPr>
          <p:nvPr>
            <p:ph type="body" sz="quarter" idx="13" hasCustomPrompt="1"/>
          </p:nvPr>
        </p:nvSpPr>
        <p:spPr>
          <a:xfrm>
            <a:off x="6739202" y="4053600"/>
            <a:ext cx="4667517"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8" name="Titel 1"/>
          <p:cNvSpPr>
            <a:spLocks noGrp="1"/>
          </p:cNvSpPr>
          <p:nvPr>
            <p:ph type="body" sz="quarter" idx="15" hasCustomPrompt="1"/>
          </p:nvPr>
        </p:nvSpPr>
        <p:spPr>
          <a:xfrm>
            <a:off x="6739202" y="2610941"/>
            <a:ext cx="4684449"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986100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0"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3"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A49D84D-A19B-45C3-B862-94FCBB800B25}"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200"/>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200"/>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1" y="691817"/>
            <a:ext cx="5959476"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da-DK" dirty="0"/>
              <a:t>Klik for at redigere i master</a:t>
            </a:r>
          </a:p>
        </p:txBody>
      </p:sp>
      <p:sp>
        <p:nvSpPr>
          <p:cNvPr id="37" name="Undertitel 2"/>
          <p:cNvSpPr>
            <a:spLocks noGrp="1"/>
          </p:cNvSpPr>
          <p:nvPr>
            <p:ph type="subTitle" idx="1" hasCustomPrompt="1"/>
          </p:nvPr>
        </p:nvSpPr>
        <p:spPr>
          <a:xfrm>
            <a:off x="783167" y="3007287"/>
            <a:ext cx="4752445"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tilføje undertitel</a:t>
            </a:r>
          </a:p>
        </p:txBody>
      </p:sp>
      <p:sp>
        <p:nvSpPr>
          <p:cNvPr id="38" name="Pladsholder til tekst 14"/>
          <p:cNvSpPr>
            <a:spLocks noGrp="1"/>
          </p:cNvSpPr>
          <p:nvPr>
            <p:ph type="body" sz="quarter" idx="13" hasCustomPrompt="1"/>
          </p:nvPr>
        </p:nvSpPr>
        <p:spPr>
          <a:xfrm>
            <a:off x="783167" y="4053600"/>
            <a:ext cx="4752445"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2" name="Titel 1"/>
          <p:cNvSpPr>
            <a:spLocks noGrp="1"/>
          </p:cNvSpPr>
          <p:nvPr>
            <p:ph type="body" sz="quarter" idx="14" hasCustomPrompt="1"/>
          </p:nvPr>
        </p:nvSpPr>
        <p:spPr>
          <a:xfrm>
            <a:off x="783167" y="1020201"/>
            <a:ext cx="4752445"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2772873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0"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3"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6A51040-FFCC-4DA5-9EE7-1D801F662BDF}" type="datetime1">
              <a:rPr lang="da-DK" smtClean="0">
                <a:solidFill>
                  <a:prstClr val="white"/>
                </a:solidFill>
              </a:rPr>
              <a:pPr/>
              <a:t>21-04-2024</a:t>
            </a:fld>
            <a:endParaRPr lang="da-DK" dirty="0">
              <a:solidFill>
                <a:prstClr val="white"/>
              </a:solidFill>
            </a:endParaRPr>
          </a:p>
        </p:txBody>
      </p:sp>
      <p:sp>
        <p:nvSpPr>
          <p:cNvPr id="5" name="Pladsholder til sidefod 4"/>
          <p:cNvSpPr>
            <a:spLocks noGrp="1"/>
          </p:cNvSpPr>
          <p:nvPr>
            <p:ph type="ftr" sz="quarter" idx="11"/>
          </p:nvPr>
        </p:nvSpPr>
        <p:spPr>
          <a:xfrm>
            <a:off x="3236495" y="-385200"/>
            <a:ext cx="6981163" cy="176797"/>
          </a:xfrm>
        </p:spPr>
        <p:txBody>
          <a:bodyPr/>
          <a:lstStyle>
            <a:lvl1pPr>
              <a:defRPr sz="100">
                <a:solidFill>
                  <a:schemeClr val="bg1"/>
                </a:solidFill>
              </a:defRPr>
            </a:lvl1pPr>
          </a:lstStyle>
          <a:p>
            <a:endParaRPr lang="da-DK" dirty="0">
              <a:solidFill>
                <a:prstClr val="white"/>
              </a:solidFill>
            </a:endParaRPr>
          </a:p>
        </p:txBody>
      </p:sp>
      <p:sp>
        <p:nvSpPr>
          <p:cNvPr id="6" name="Pladsholder til slidenummer 5"/>
          <p:cNvSpPr>
            <a:spLocks noGrp="1"/>
          </p:cNvSpPr>
          <p:nvPr>
            <p:ph type="sldNum" sz="quarter" idx="12"/>
          </p:nvPr>
        </p:nvSpPr>
        <p:spPr>
          <a:xfrm>
            <a:off x="11255543" y="-385200"/>
            <a:ext cx="381759" cy="176797"/>
          </a:xfrm>
        </p:spPr>
        <p:txBody>
          <a:bodyPr/>
          <a:lstStyle>
            <a:lvl1pPr>
              <a:defRPr sz="100">
                <a:solidFill>
                  <a:schemeClr val="bg1"/>
                </a:solidFill>
              </a:defRPr>
            </a:lvl1pPr>
          </a:lstStyle>
          <a:p>
            <a:fld id="{091A926C-488A-4E3E-9C21-57CAA120E114}" type="slidenum">
              <a:rPr lang="da-DK" smtClean="0">
                <a:solidFill>
                  <a:prstClr val="white"/>
                </a:solidFill>
              </a:rPr>
              <a:pPr/>
              <a:t>‹#›</a:t>
            </a:fld>
            <a:endParaRPr lang="da-DK" dirty="0">
              <a:solidFill>
                <a:prstClr val="white"/>
              </a:solidFill>
            </a:endParaRPr>
          </a:p>
        </p:txBody>
      </p:sp>
      <p:sp>
        <p:nvSpPr>
          <p:cNvPr id="22" name="Titel 2"/>
          <p:cNvSpPr>
            <a:spLocks noGrp="1"/>
          </p:cNvSpPr>
          <p:nvPr>
            <p:ph type="ctrTitle"/>
          </p:nvPr>
        </p:nvSpPr>
        <p:spPr>
          <a:xfrm>
            <a:off x="1"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da-DK" dirty="0"/>
              <a:t>Klik for at redigere i master</a:t>
            </a:r>
          </a:p>
        </p:txBody>
      </p:sp>
      <p:sp>
        <p:nvSpPr>
          <p:cNvPr id="15" name="Pladsholder til tekst 14"/>
          <p:cNvSpPr>
            <a:spLocks noGrp="1"/>
          </p:cNvSpPr>
          <p:nvPr>
            <p:ph type="body" sz="quarter" idx="13" hasCustomPrompt="1"/>
          </p:nvPr>
        </p:nvSpPr>
        <p:spPr>
          <a:xfrm>
            <a:off x="783166" y="4053600"/>
            <a:ext cx="4751233"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9" name="Titel 1"/>
          <p:cNvSpPr>
            <a:spLocks noGrp="1"/>
          </p:cNvSpPr>
          <p:nvPr>
            <p:ph type="body" sz="quarter" idx="15" hasCustomPrompt="1"/>
          </p:nvPr>
        </p:nvSpPr>
        <p:spPr>
          <a:xfrm>
            <a:off x="783164" y="2610941"/>
            <a:ext cx="4751235"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da-DK" dirty="0"/>
              <a:t>Klik for at tilføje titel</a:t>
            </a:r>
          </a:p>
        </p:txBody>
      </p:sp>
    </p:spTree>
    <p:extLst>
      <p:ext uri="{BB962C8B-B14F-4D97-AF65-F5344CB8AC3E}">
        <p14:creationId xmlns:p14="http://schemas.microsoft.com/office/powerpoint/2010/main" val="140873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p>
            <a:r>
              <a:rPr lang="da-DK" dirty="0"/>
              <a:t>Klik for at tilføje overskrift</a:t>
            </a:r>
          </a:p>
        </p:txBody>
      </p:sp>
      <p:sp>
        <p:nvSpPr>
          <p:cNvPr id="3" name="Pladsholder til indhold 2"/>
          <p:cNvSpPr>
            <a:spLocks noGrp="1"/>
          </p:cNvSpPr>
          <p:nvPr>
            <p:ph idx="1" hasCustomPrompt="1"/>
          </p:nvPr>
        </p:nvSpPr>
        <p:spPr>
          <a:xfrm>
            <a:off x="783167" y="1635125"/>
            <a:ext cx="10623551" cy="466817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9559C3B8-8305-4302-86E9-000A6603B7F0}"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10735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360000" rIns="72000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vil indsætte et billede</a:t>
            </a:r>
          </a:p>
        </p:txBody>
      </p:sp>
      <p:sp>
        <p:nvSpPr>
          <p:cNvPr id="2" name="Titel 2"/>
          <p:cNvSpPr>
            <a:spLocks noGrp="1"/>
          </p:cNvSpPr>
          <p:nvPr>
            <p:ph type="ctrTitle"/>
          </p:nvPr>
        </p:nvSpPr>
        <p:spPr>
          <a:xfrm>
            <a:off x="0" y="691815"/>
            <a:ext cx="5959476" cy="5474035"/>
          </a:xfrm>
          <a:blipFill>
            <a:blip r:embed="rId2"/>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a:t>Click to edit Master title style</a:t>
            </a:r>
            <a:endParaRPr lang="da-DK" dirty="0"/>
          </a:p>
        </p:txBody>
      </p:sp>
      <p:sp>
        <p:nvSpPr>
          <p:cNvPr id="12" name="Titel 1"/>
          <p:cNvSpPr>
            <a:spLocks noGrp="1"/>
          </p:cNvSpPr>
          <p:nvPr>
            <p:ph type="body" sz="quarter" idx="15"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9" name="Undertitel 2"/>
          <p:cNvSpPr>
            <a:spLocks noGrp="1"/>
          </p:cNvSpPr>
          <p:nvPr>
            <p:ph type="subTitle" idx="1" hasCustomPrompt="1"/>
          </p:nvPr>
        </p:nvSpPr>
        <p:spPr>
          <a:xfrm>
            <a:off x="588962" y="300728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1" name="Pladsholder til tekst 14"/>
          <p:cNvSpPr>
            <a:spLocks noGrp="1"/>
          </p:cNvSpPr>
          <p:nvPr>
            <p:ph type="body" sz="quarter" idx="13" hasCustomPrompt="1"/>
          </p:nvPr>
        </p:nvSpPr>
        <p:spPr>
          <a:xfrm>
            <a:off x="588962" y="4053600"/>
            <a:ext cx="4946650"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3" name="Pladsholder til dato 3" hidden="1">
            <a:extLst>
              <a:ext uri="{FF2B5EF4-FFF2-40B4-BE49-F238E27FC236}">
                <a16:creationId xmlns:a16="http://schemas.microsoft.com/office/drawing/2014/main" id="{B280A661-856C-E622-1331-CDB60AB08622}"/>
              </a:ext>
            </a:extLst>
          </p:cNvPr>
          <p:cNvSpPr>
            <a:spLocks noGrp="1"/>
          </p:cNvSpPr>
          <p:nvPr>
            <p:ph type="dt" sz="half" idx="10"/>
          </p:nvPr>
        </p:nvSpPr>
        <p:spPr>
          <a:xfrm>
            <a:off x="0" y="6858000"/>
            <a:ext cx="0" cy="0"/>
          </a:xfrm>
        </p:spPr>
        <p:txBody>
          <a:bodyPr/>
          <a:lstStyle>
            <a:lvl1pPr>
              <a:defRPr sz="100">
                <a:noFill/>
              </a:defRPr>
            </a:lvl1pPr>
          </a:lstStyle>
          <a:p>
            <a:fld id="{A255E55A-4CBD-4745-9CAA-603B15E40F2A}" type="datetime1">
              <a:rPr lang="da-DK" smtClean="0"/>
              <a:t>21-04-2024</a:t>
            </a:fld>
            <a:endParaRPr lang="da-DK" dirty="0"/>
          </a:p>
        </p:txBody>
      </p:sp>
      <p:sp>
        <p:nvSpPr>
          <p:cNvPr id="14" name="Pladsholder til sidefod 4" hidden="1">
            <a:extLst>
              <a:ext uri="{FF2B5EF4-FFF2-40B4-BE49-F238E27FC236}">
                <a16:creationId xmlns:a16="http://schemas.microsoft.com/office/drawing/2014/main" id="{82F7776B-57AF-971B-A75B-223AFE263EAC}"/>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5" name="Pladsholder til slidenummer 5" hidden="1">
            <a:extLst>
              <a:ext uri="{FF2B5EF4-FFF2-40B4-BE49-F238E27FC236}">
                <a16:creationId xmlns:a16="http://schemas.microsoft.com/office/drawing/2014/main" id="{EFF41101-1901-1836-D8DB-6C08E169D0B8}"/>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3829081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da-DK" dirty="0"/>
              <a:t>Klik for at tilføje overskrift</a:t>
            </a:r>
          </a:p>
        </p:txBody>
      </p:sp>
      <p:sp>
        <p:nvSpPr>
          <p:cNvPr id="3" name="Pladsholder til indhold 2"/>
          <p:cNvSpPr>
            <a:spLocks noGrp="1"/>
          </p:cNvSpPr>
          <p:nvPr>
            <p:ph sz="half" idx="1" hasCustomPrompt="1"/>
          </p:nvPr>
        </p:nvSpPr>
        <p:spPr>
          <a:xfrm>
            <a:off x="783169" y="1635125"/>
            <a:ext cx="5164329"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4" name="Pladsholder til indhold 3"/>
          <p:cNvSpPr>
            <a:spLocks noGrp="1"/>
          </p:cNvSpPr>
          <p:nvPr>
            <p:ph sz="half" idx="2" hasCustomPrompt="1"/>
          </p:nvPr>
        </p:nvSpPr>
        <p:spPr>
          <a:xfrm>
            <a:off x="6238346"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0B471D04-F937-432B-8A66-FEEF5F593FD8}"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124578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39" y="1635126"/>
            <a:ext cx="516307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da-DK" dirty="0"/>
              <a:t>Klik på ikonet, hvis</a:t>
            </a:r>
            <a:br>
              <a:rPr lang="da-DK" dirty="0"/>
            </a:br>
            <a:r>
              <a:rPr lang="da-DK" dirty="0"/>
              <a:t>du vil udskifte billedet</a:t>
            </a:r>
          </a:p>
        </p:txBody>
      </p:sp>
      <p:sp>
        <p:nvSpPr>
          <p:cNvPr id="2" name="Titel 1"/>
          <p:cNvSpPr>
            <a:spLocks noGrp="1"/>
          </p:cNvSpPr>
          <p:nvPr>
            <p:ph type="title" hasCustomPrompt="1"/>
          </p:nvPr>
        </p:nvSpPr>
        <p:spPr>
          <a:xfrm>
            <a:off x="783170" y="619125"/>
            <a:ext cx="10623549" cy="865188"/>
          </a:xfrm>
        </p:spPr>
        <p:txBody>
          <a:bodyPr/>
          <a:lstStyle/>
          <a:p>
            <a:r>
              <a:rPr lang="da-DK" dirty="0"/>
              <a:t>Klik for at tilføje overskrift</a:t>
            </a:r>
          </a:p>
        </p:txBody>
      </p:sp>
      <p:sp>
        <p:nvSpPr>
          <p:cNvPr id="3" name="Pladsholder til indhold 2"/>
          <p:cNvSpPr>
            <a:spLocks noGrp="1"/>
          </p:cNvSpPr>
          <p:nvPr>
            <p:ph sz="half" idx="1" hasCustomPrompt="1"/>
          </p:nvPr>
        </p:nvSpPr>
        <p:spPr>
          <a:xfrm>
            <a:off x="783168" y="1635126"/>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2735B13D-916E-4C6C-A578-315329E247C9}"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145748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da-DK" dirty="0"/>
              <a:t>Klik på ikonet, hvis</a:t>
            </a:r>
            <a:br>
              <a:rPr lang="da-DK" dirty="0"/>
            </a:br>
            <a:r>
              <a:rPr lang="da-DK" dirty="0"/>
              <a:t>du vil udskifte billedet</a:t>
            </a:r>
          </a:p>
        </p:txBody>
      </p:sp>
      <p:sp>
        <p:nvSpPr>
          <p:cNvPr id="2" name="Titel 1"/>
          <p:cNvSpPr>
            <a:spLocks noGrp="1"/>
          </p:cNvSpPr>
          <p:nvPr>
            <p:ph type="title" hasCustomPrompt="1"/>
          </p:nvPr>
        </p:nvSpPr>
        <p:spPr>
          <a:xfrm>
            <a:off x="783169" y="619125"/>
            <a:ext cx="10623551" cy="865188"/>
          </a:xfrm>
        </p:spPr>
        <p:txBody>
          <a:bodyPr/>
          <a:lstStyle/>
          <a:p>
            <a:r>
              <a:rPr lang="da-DK" dirty="0"/>
              <a:t>Klik for at tilføje overskrift</a:t>
            </a:r>
          </a:p>
        </p:txBody>
      </p:sp>
      <p:sp>
        <p:nvSpPr>
          <p:cNvPr id="5" name="Pladsholder til dato 4"/>
          <p:cNvSpPr>
            <a:spLocks noGrp="1"/>
          </p:cNvSpPr>
          <p:nvPr>
            <p:ph type="dt" sz="half" idx="10"/>
          </p:nvPr>
        </p:nvSpPr>
        <p:spPr/>
        <p:txBody>
          <a:bodyPr/>
          <a:lstStyle/>
          <a:p>
            <a:fld id="{1235C9CB-6104-43B9-8E3B-B5E961BFB42C}" type="datetime1">
              <a:rPr lang="da-DK" smtClean="0"/>
              <a:pPr/>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842726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3"/>
            <a:ext cx="12192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 </a:t>
            </a:r>
          </a:p>
        </p:txBody>
      </p:sp>
      <p:sp>
        <p:nvSpPr>
          <p:cNvPr id="4" name="Pladsholder til dato 3"/>
          <p:cNvSpPr>
            <a:spLocks noGrp="1"/>
          </p:cNvSpPr>
          <p:nvPr>
            <p:ph type="dt" sz="half" idx="10"/>
          </p:nvPr>
        </p:nvSpPr>
        <p:spPr/>
        <p:txBody>
          <a:bodyPr/>
          <a:lstStyle/>
          <a:p>
            <a:fld id="{71178177-EBF0-42B2-86B5-15CE90E902C5}"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58007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3"/>
            <a:ext cx="12192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da-DK" dirty="0"/>
              <a:t>Klik på ikonet, hvis   </a:t>
            </a:r>
            <a:br>
              <a:rPr lang="da-DK" dirty="0"/>
            </a:br>
            <a:r>
              <a:rPr lang="da-DK" dirty="0"/>
              <a:t>du vil udskifte billedet</a:t>
            </a:r>
          </a:p>
        </p:txBody>
      </p:sp>
      <p:sp>
        <p:nvSpPr>
          <p:cNvPr id="2" name="Titel 1"/>
          <p:cNvSpPr>
            <a:spLocks noGrp="1"/>
          </p:cNvSpPr>
          <p:nvPr>
            <p:ph type="title" hasCustomPrompt="1"/>
          </p:nvPr>
        </p:nvSpPr>
        <p:spPr>
          <a:xfrm>
            <a:off x="0" y="4903567"/>
            <a:ext cx="5948363" cy="1398808"/>
          </a:xfrm>
          <a:solidFill>
            <a:srgbClr val="A31D20">
              <a:alpha val="95000"/>
            </a:srgbClr>
          </a:solidFill>
        </p:spPr>
        <p:txBody>
          <a:bodyPr lIns="576000" tIns="144000" rIns="252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da-DK" dirty="0"/>
              <a:t>Klik for at tilføje tekst</a:t>
            </a:r>
            <a:br>
              <a:rPr lang="da-DK" sz="1800" spc="75" dirty="0">
                <a:solidFill>
                  <a:schemeClr val="bg1"/>
                </a:solidFill>
                <a:latin typeface="+mj-lt"/>
                <a:cs typeface="Microsoft New Tai Lue"/>
              </a:rPr>
            </a:br>
            <a:r>
              <a:rPr lang="da-DK" dirty="0"/>
              <a:t> </a:t>
            </a:r>
          </a:p>
        </p:txBody>
      </p:sp>
      <p:sp>
        <p:nvSpPr>
          <p:cNvPr id="4" name="Pladsholder til dato 3"/>
          <p:cNvSpPr>
            <a:spLocks noGrp="1"/>
          </p:cNvSpPr>
          <p:nvPr>
            <p:ph type="dt" sz="half" idx="10"/>
          </p:nvPr>
        </p:nvSpPr>
        <p:spPr/>
        <p:txBody>
          <a:bodyPr/>
          <a:lstStyle/>
          <a:p>
            <a:fld id="{3F61F12A-79CD-4264-9427-73895824E9C8}"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958928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3"/>
            <a:ext cx="12192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da-DK" dirty="0"/>
              <a:t>Klik på ikonet, hvis   </a:t>
            </a:r>
            <a:br>
              <a:rPr lang="da-DK" dirty="0"/>
            </a:br>
            <a:r>
              <a:rPr lang="da-DK" dirty="0"/>
              <a:t>du vil udskifte billedet</a:t>
            </a:r>
          </a:p>
        </p:txBody>
      </p:sp>
      <p:sp>
        <p:nvSpPr>
          <p:cNvPr id="4" name="Pladsholder til dato 3"/>
          <p:cNvSpPr>
            <a:spLocks noGrp="1"/>
          </p:cNvSpPr>
          <p:nvPr>
            <p:ph type="dt" sz="half" idx="10"/>
          </p:nvPr>
        </p:nvSpPr>
        <p:spPr/>
        <p:txBody>
          <a:bodyPr/>
          <a:lstStyle/>
          <a:p>
            <a:fld id="{AC4848D3-3757-4377-9AC6-D4B386FA347A}"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801284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3"/>
            <a:ext cx="12192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a:t>
            </a:r>
            <a:br>
              <a:rPr lang="da-DK" dirty="0"/>
            </a:br>
            <a:r>
              <a:rPr lang="da-DK" dirty="0"/>
              <a:t>vil udskifte billedet</a:t>
            </a:r>
          </a:p>
        </p:txBody>
      </p:sp>
      <p:sp>
        <p:nvSpPr>
          <p:cNvPr id="4" name="Pladsholder til dato 3"/>
          <p:cNvSpPr>
            <a:spLocks noGrp="1"/>
          </p:cNvSpPr>
          <p:nvPr>
            <p:ph type="dt" sz="half" idx="10"/>
          </p:nvPr>
        </p:nvSpPr>
        <p:spPr/>
        <p:txBody>
          <a:bodyPr/>
          <a:lstStyle/>
          <a:p>
            <a:fld id="{32AD4FB0-590F-4C82-9D7E-F7EFC2EC85B3}"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8" name="Pladsholder til tekst 9"/>
          <p:cNvSpPr>
            <a:spLocks noGrp="1"/>
          </p:cNvSpPr>
          <p:nvPr>
            <p:ph type="body" sz="quarter" idx="15" hasCustomPrompt="1"/>
          </p:nvPr>
        </p:nvSpPr>
        <p:spPr>
          <a:xfrm>
            <a:off x="0"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792106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DF400E8-6976-4492-8367-12FD08124152}"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Pladsholder til tekst 9"/>
          <p:cNvSpPr>
            <a:spLocks noGrp="1"/>
          </p:cNvSpPr>
          <p:nvPr>
            <p:ph type="body" sz="quarter" idx="15" hasCustomPrompt="1"/>
          </p:nvPr>
        </p:nvSpPr>
        <p:spPr>
          <a:xfrm>
            <a:off x="783166" y="622301"/>
            <a:ext cx="10623551" cy="5681002"/>
          </a:xfrm>
          <a:noFill/>
        </p:spPr>
        <p:txBody>
          <a:bodyPr lIns="0" tIns="0" rIns="0" bIns="0"/>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338508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823576"/>
          </a:xfrm>
          <a:prstGeom prst="rect">
            <a:avLst/>
          </a:prstGeom>
          <a:noFill/>
        </p:spPr>
        <p:txBody>
          <a:bodyPr wrap="square" rtlCol="0">
            <a:spAutoFit/>
          </a:bodyPr>
          <a:lstStyle/>
          <a:p>
            <a:r>
              <a:rPr lang="da-DK" sz="11250" b="1" dirty="0">
                <a:solidFill>
                  <a:prstClr val="white"/>
                </a:solidFill>
              </a:rPr>
              <a:t>”</a:t>
            </a:r>
          </a:p>
        </p:txBody>
      </p:sp>
      <p:sp>
        <p:nvSpPr>
          <p:cNvPr id="4" name="Pladsholder til dato 3"/>
          <p:cNvSpPr>
            <a:spLocks noGrp="1"/>
          </p:cNvSpPr>
          <p:nvPr>
            <p:ph type="dt" sz="half" idx="10"/>
          </p:nvPr>
        </p:nvSpPr>
        <p:spPr/>
        <p:txBody>
          <a:bodyPr/>
          <a:lstStyle/>
          <a:p>
            <a:fld id="{4C08EB04-5303-400E-8B6A-49E7652E4F84}"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Pladsholder til tekst 9"/>
          <p:cNvSpPr>
            <a:spLocks noGrp="1"/>
          </p:cNvSpPr>
          <p:nvPr>
            <p:ph type="body" sz="quarter" idx="15" hasCustomPrompt="1"/>
          </p:nvPr>
        </p:nvSpPr>
        <p:spPr>
          <a:xfrm>
            <a:off x="783167" y="1633539"/>
            <a:ext cx="10623551" cy="4110037"/>
          </a:xfrm>
          <a:noFill/>
        </p:spPr>
        <p:txBody>
          <a:bodyPr lIns="0" tIns="0" rIns="0" bIns="0"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da-DK" dirty="0"/>
              <a:t>Klik for at tilføje tekst</a:t>
            </a:r>
          </a:p>
        </p:txBody>
      </p:sp>
      <p:sp>
        <p:nvSpPr>
          <p:cNvPr id="8" name="Pladsholder til tekst 14"/>
          <p:cNvSpPr>
            <a:spLocks noGrp="1"/>
          </p:cNvSpPr>
          <p:nvPr>
            <p:ph type="body" sz="quarter" idx="13" hasCustomPrompt="1"/>
          </p:nvPr>
        </p:nvSpPr>
        <p:spPr>
          <a:xfrm>
            <a:off x="783167" y="5934971"/>
            <a:ext cx="10623551" cy="367404"/>
          </a:xfrm>
        </p:spPr>
        <p:txBody>
          <a:bodyPr>
            <a:normAutofit/>
          </a:bodyPr>
          <a:lstStyle>
            <a:lvl1pPr marL="0" indent="0">
              <a:buNone/>
              <a:defRPr sz="2400" b="0" baseline="0">
                <a:solidFill>
                  <a:schemeClr val="bg1"/>
                </a:solidFill>
              </a:defRPr>
            </a:lvl1pPr>
          </a:lstStyle>
          <a:p>
            <a:pPr lvl="0"/>
            <a:r>
              <a:rPr lang="da-DK" dirty="0"/>
              <a:t>Navn, kilde</a:t>
            </a:r>
          </a:p>
        </p:txBody>
      </p:sp>
    </p:spTree>
    <p:extLst>
      <p:ext uri="{BB962C8B-B14F-4D97-AF65-F5344CB8AC3E}">
        <p14:creationId xmlns:p14="http://schemas.microsoft.com/office/powerpoint/2010/main" val="1779357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4355CC2-5367-4AA2-BA99-138D7F08BA16}"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9" name="Pladsholder til tekst 9"/>
          <p:cNvSpPr>
            <a:spLocks noGrp="1"/>
          </p:cNvSpPr>
          <p:nvPr>
            <p:ph type="body" sz="quarter" idx="15" hasCustomPrompt="1"/>
          </p:nvPr>
        </p:nvSpPr>
        <p:spPr>
          <a:xfrm>
            <a:off x="783167" y="1633538"/>
            <a:ext cx="5158111" cy="4669764"/>
          </a:xfrm>
          <a:noFill/>
        </p:spPr>
        <p:txBody>
          <a:bodyPr lIns="0" tIns="0" rIns="0" bIns="0"/>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9"/>
          <p:cNvSpPr>
            <a:spLocks noGrp="1"/>
          </p:cNvSpPr>
          <p:nvPr>
            <p:ph type="body" sz="quarter" idx="16" hasCustomPrompt="1"/>
          </p:nvPr>
        </p:nvSpPr>
        <p:spPr>
          <a:xfrm>
            <a:off x="6238347" y="1633538"/>
            <a:ext cx="5168371" cy="4669764"/>
          </a:xfrm>
          <a:noFill/>
        </p:spPr>
        <p:txBody>
          <a:bodyPr lIns="0" tIns="0" rIns="0" bIns="0"/>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 </a:t>
            </a:r>
          </a:p>
        </p:txBody>
      </p:sp>
      <p:sp>
        <p:nvSpPr>
          <p:cNvPr id="7" name="Titel 1"/>
          <p:cNvSpPr>
            <a:spLocks noGrp="1"/>
          </p:cNvSpPr>
          <p:nvPr>
            <p:ph type="title" hasCustomPrompt="1"/>
          </p:nvPr>
        </p:nvSpPr>
        <p:spPr>
          <a:xfrm>
            <a:off x="783170" y="622301"/>
            <a:ext cx="10623549" cy="849313"/>
          </a:xfrm>
        </p:spPr>
        <p:txBody>
          <a:bodyPr/>
          <a:lstStyle>
            <a:lvl1pPr>
              <a:defRPr>
                <a:solidFill>
                  <a:schemeClr val="bg1"/>
                </a:solidFill>
              </a:defRPr>
            </a:lvl1pPr>
          </a:lstStyle>
          <a:p>
            <a:r>
              <a:rPr lang="da-DK" dirty="0"/>
              <a:t>Klik for at tilføje overskrift</a:t>
            </a:r>
          </a:p>
        </p:txBody>
      </p:sp>
    </p:spTree>
    <p:extLst>
      <p:ext uri="{BB962C8B-B14F-4D97-AF65-F5344CB8AC3E}">
        <p14:creationId xmlns:p14="http://schemas.microsoft.com/office/powerpoint/2010/main" val="144314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b="0" i="0" baseline="0"/>
            </a:lvl1pPr>
          </a:lstStyle>
          <a:p>
            <a:pPr lvl="0"/>
            <a:r>
              <a:rPr lang="da-DK" dirty="0"/>
              <a:t>Klik for at tilføje overskrift</a:t>
            </a:r>
          </a:p>
        </p:txBody>
      </p:sp>
      <p:sp>
        <p:nvSpPr>
          <p:cNvPr id="3" name="Pladsholder til indhold 2"/>
          <p:cNvSpPr>
            <a:spLocks noGrp="1"/>
          </p:cNvSpPr>
          <p:nvPr>
            <p:ph idx="1" hasCustomPrompt="1"/>
          </p:nvPr>
        </p:nvSpPr>
        <p:spPr>
          <a:xfrm>
            <a:off x="588963" y="1628775"/>
            <a:ext cx="11012488" cy="46736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a:lvl4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A40A2488-620E-4717-952D-4163044243D3}" type="datetime1">
              <a:rPr lang="da-DK" smtClean="0"/>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2796859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4DBE6BBF-E28A-4DE1-9242-B708456B3946}" type="datetime1">
              <a:rPr lang="da-DK" smtClean="0"/>
              <a:pPr/>
              <a:t>21-04-2024</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pPr/>
              <a:t>‹#›</a:t>
            </a:fld>
            <a:endParaRPr lang="da-DK" dirty="0"/>
          </a:p>
        </p:txBody>
      </p:sp>
      <p:sp>
        <p:nvSpPr>
          <p:cNvPr id="7" name="Titel 1"/>
          <p:cNvSpPr>
            <a:spLocks noGrp="1"/>
          </p:cNvSpPr>
          <p:nvPr>
            <p:ph type="title" hasCustomPrompt="1"/>
          </p:nvPr>
        </p:nvSpPr>
        <p:spPr>
          <a:xfrm>
            <a:off x="783167" y="1633538"/>
            <a:ext cx="10623551" cy="4668837"/>
          </a:xfrm>
        </p:spPr>
        <p:txBody>
          <a:bodyPr anchor="t" anchorCtr="0"/>
          <a:lstStyle>
            <a:lvl1pPr>
              <a:defRPr sz="6400" b="0" baseline="0">
                <a:solidFill>
                  <a:schemeClr val="bg1"/>
                </a:solidFill>
              </a:defRPr>
            </a:lvl1pPr>
          </a:lstStyle>
          <a:p>
            <a:r>
              <a:rPr lang="da-DK" dirty="0"/>
              <a:t>Klik for at indsætte tekst</a:t>
            </a:r>
          </a:p>
        </p:txBody>
      </p:sp>
    </p:spTree>
    <p:extLst>
      <p:ext uri="{BB962C8B-B14F-4D97-AF65-F5344CB8AC3E}">
        <p14:creationId xmlns:p14="http://schemas.microsoft.com/office/powerpoint/2010/main" val="1242601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1" cy="865188"/>
          </a:xfrm>
        </p:spPr>
        <p:txBody>
          <a:bodyPr/>
          <a:lstStyle/>
          <a:p>
            <a:r>
              <a:rPr lang="da-DK" dirty="0"/>
              <a:t>Klik for at tilføje overskrift</a:t>
            </a:r>
          </a:p>
        </p:txBody>
      </p:sp>
      <p:sp>
        <p:nvSpPr>
          <p:cNvPr id="3" name="Pladsholder til dato 2"/>
          <p:cNvSpPr>
            <a:spLocks noGrp="1"/>
          </p:cNvSpPr>
          <p:nvPr>
            <p:ph type="dt" sz="half" idx="10"/>
          </p:nvPr>
        </p:nvSpPr>
        <p:spPr/>
        <p:txBody>
          <a:bodyPr/>
          <a:lstStyle/>
          <a:p>
            <a:fld id="{64F6CB7D-A635-4389-AB55-374A80815EB4}" type="datetime1">
              <a:rPr lang="da-DK" smtClean="0"/>
              <a:pPr/>
              <a:t>21-04-2024</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3934814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9187D5F-E647-4F9C-93B3-AF8E2B04071B}" type="datetime1">
              <a:rPr lang="da-DK" smtClean="0"/>
              <a:pPr/>
              <a:t>21-04-2024</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slidenummer 3"/>
          <p:cNvSpPr>
            <a:spLocks noGrp="1"/>
          </p:cNvSpPr>
          <p:nvPr>
            <p:ph type="sldNum" sz="quarter" idx="12"/>
          </p:nvPr>
        </p:nvSpPr>
        <p:spPr/>
        <p:txBody>
          <a:body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177417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white"/>
              </a:solidFill>
            </a:endParaRPr>
          </a:p>
        </p:txBody>
      </p:sp>
    </p:spTree>
    <p:extLst>
      <p:ext uri="{BB962C8B-B14F-4D97-AF65-F5344CB8AC3E}">
        <p14:creationId xmlns:p14="http://schemas.microsoft.com/office/powerpoint/2010/main" val="5468451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0" name="Title 1"/>
          <p:cNvSpPr txBox="1">
            <a:spLocks/>
          </p:cNvSpPr>
          <p:nvPr userDrawn="1"/>
        </p:nvSpPr>
        <p:spPr>
          <a:xfrm>
            <a:off x="783168" y="619126"/>
            <a:ext cx="10623549"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r>
              <a:rPr lang="da-DK" sz="3000" dirty="0">
                <a:solidFill>
                  <a:prstClr val="black"/>
                </a:solidFill>
              </a:rPr>
              <a:t>Brugerguide</a:t>
            </a:r>
            <a:r>
              <a:rPr lang="da-DK" sz="3200" dirty="0">
                <a:solidFill>
                  <a:prstClr val="black"/>
                </a:solidFill>
              </a:rPr>
              <a:t> </a:t>
            </a:r>
            <a:r>
              <a:rPr lang="da-DK" sz="1800" dirty="0">
                <a:solidFill>
                  <a:prstClr val="black"/>
                </a:solidFill>
              </a:rPr>
              <a:t>– Slet, før du færdiggør din præsentation</a:t>
            </a:r>
          </a:p>
        </p:txBody>
      </p:sp>
      <p:sp>
        <p:nvSpPr>
          <p:cNvPr id="50" name="Text Box 48"/>
          <p:cNvSpPr txBox="1">
            <a:spLocks noChangeArrowheads="1"/>
          </p:cNvSpPr>
          <p:nvPr userDrawn="1"/>
        </p:nvSpPr>
        <p:spPr bwMode="auto">
          <a:xfrm>
            <a:off x="783168" y="1640496"/>
            <a:ext cx="2333720" cy="326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KU-skabeloner til PowerPoint</a:t>
            </a:r>
            <a:br>
              <a:rPr lang="da-DK" sz="1000" b="1" noProof="1">
                <a:solidFill>
                  <a:prstClr val="black"/>
                </a:solidFill>
                <a:latin typeface="Microsoft New Tai Lue"/>
                <a:cs typeface="Arial" panose="020B0604020202020204" pitchFamily="34" charset="0"/>
              </a:rPr>
            </a:br>
            <a:r>
              <a:rPr lang="da-DK" sz="800" dirty="0">
                <a:solidFill>
                  <a:prstClr val="black"/>
                </a:solidFill>
                <a:latin typeface="Microsoft New Tai Lue"/>
                <a:ea typeface="Calibri" panose="020F0502020204030204" pitchFamily="34" charset="0"/>
                <a:cs typeface="Times New Roman" panose="02020603050405020304" pitchFamily="18" charset="0"/>
              </a:rPr>
              <a:t>Når du åbner PowerPoint på din KU-pc, åbner en skabelon i 4:3-format og med dansk KU-logo.</a:t>
            </a:r>
          </a:p>
          <a:p>
            <a:pPr>
              <a:lnSpc>
                <a:spcPct val="115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Når du klikker på KU-fanen i værktøjslinjen, kan du via knappen ”Vælg Skabelon” vælge mellem skabeloner</a:t>
            </a:r>
          </a:p>
          <a:p>
            <a:pPr marL="88900" indent="-88900">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på henholdsvis dansk og engelsk </a:t>
            </a:r>
          </a:p>
          <a:p>
            <a:pPr marL="88900" indent="-88900">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i formaterne 4:3 og 16:9</a:t>
            </a:r>
          </a:p>
          <a:p>
            <a:pPr marL="88900" indent="-88900">
              <a:lnSpc>
                <a:spcPct val="115000"/>
              </a:lnSpc>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i ”fuld” eller ”tom” version (i den fulde version ser du et eksempel på hver diastype i venstrespalten)</a:t>
            </a:r>
          </a:p>
          <a:p>
            <a:pPr marL="88900" indent="-88900">
              <a:lnSpc>
                <a:spcPct val="115000"/>
              </a:lnSpc>
              <a:spcAft>
                <a:spcPts val="1000"/>
              </a:spcAft>
              <a:buFont typeface="Arial" panose="020B0604020202020204" pitchFamily="34" charset="0"/>
              <a:buChar char="•"/>
            </a:pPr>
            <a:r>
              <a:rPr lang="da-DK" sz="800" dirty="0">
                <a:solidFill>
                  <a:prstClr val="black"/>
                </a:solidFill>
                <a:latin typeface="Microsoft New Tai Lue"/>
                <a:ea typeface="Calibri" panose="020F0502020204030204" pitchFamily="34" charset="0"/>
                <a:cs typeface="Times New Roman" panose="02020603050405020304" pitchFamily="18" charset="0"/>
              </a:rPr>
              <a:t>samt en demopræsentation med indsat tekst på engelsk</a:t>
            </a:r>
          </a:p>
          <a:p>
            <a:pPr>
              <a:lnSpc>
                <a:spcPct val="115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Hvis du bruger en ”fuld” version, skal du slette de dias, du ikke vil bruge.</a:t>
            </a:r>
            <a:br>
              <a:rPr lang="da-DK" sz="800" dirty="0">
                <a:solidFill>
                  <a:prstClr val="black"/>
                </a:solidFill>
                <a:latin typeface="Microsoft New Tai Lue"/>
                <a:ea typeface="Calibri" panose="020F0502020204030204" pitchFamily="34" charset="0"/>
                <a:cs typeface="Times New Roman" panose="02020603050405020304" pitchFamily="18" charset="0"/>
              </a:rPr>
            </a:br>
            <a:br>
              <a:rPr lang="da-DK" sz="800" dirty="0">
                <a:solidFill>
                  <a:prstClr val="black"/>
                </a:solidFill>
                <a:latin typeface="Microsoft New Tai Lue"/>
                <a:ea typeface="Calibri" panose="020F0502020204030204" pitchFamily="34" charset="0"/>
                <a:cs typeface="Times New Roman" panose="02020603050405020304" pitchFamily="18" charset="0"/>
              </a:rPr>
            </a:br>
            <a:r>
              <a:rPr lang="da-DK" sz="800" dirty="0">
                <a:solidFill>
                  <a:prstClr val="black"/>
                </a:solidFill>
                <a:latin typeface="Microsoft New Tai Lue"/>
                <a:ea typeface="Calibri" panose="020F0502020204030204" pitchFamily="34" charset="0"/>
                <a:cs typeface="Times New Roman" panose="02020603050405020304" pitchFamily="18" charset="0"/>
              </a:rPr>
              <a:t>Mac-brugere m.fl. kan hente PowerPoint-skabelonerne på </a:t>
            </a: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a:t>
            </a:r>
            <a:b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skabeloner/powerpoint/</a:t>
            </a:r>
            <a:b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da-DK" sz="800" dirty="0">
                <a:solidFill>
                  <a:srgbClr val="42759B"/>
                </a:solidFill>
                <a:latin typeface="Microsoft New Tai Lue"/>
                <a:ea typeface="Calibri" panose="020F0502020204030204" pitchFamily="34" charset="0"/>
                <a:cs typeface="Times New Roman" panose="02020603050405020304" pitchFamily="18" charset="0"/>
                <a:hlinkClick r:id="rId2"/>
              </a:rPr>
              <a:t>praesentationer/</a:t>
            </a:r>
            <a:endParaRPr lang="da-DK"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51" name="Text Box 48"/>
          <p:cNvSpPr txBox="1">
            <a:spLocks noChangeArrowheads="1"/>
          </p:cNvSpPr>
          <p:nvPr userDrawn="1"/>
        </p:nvSpPr>
        <p:spPr bwMode="auto">
          <a:xfrm>
            <a:off x="3435540" y="4201412"/>
            <a:ext cx="2340731" cy="14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Indsæt  din enheds navn (fx institut), sidenummer og dato</a:t>
            </a:r>
            <a:br>
              <a:rPr lang="da-DK" sz="1000" b="1" noProof="1">
                <a:solidFill>
                  <a:prstClr val="black"/>
                </a:solidFill>
                <a:latin typeface="Microsoft New Tai Lue"/>
                <a:cs typeface="Arial" panose="020B0604020202020204" pitchFamily="34" charset="0"/>
              </a:rPr>
            </a:br>
            <a:r>
              <a:rPr lang="da-DK" sz="800" b="1" dirty="0">
                <a:solidFill>
                  <a:prstClr val="black"/>
                </a:solidFill>
                <a:latin typeface="Microsoft New Tai Lue"/>
                <a:ea typeface="Calibri" panose="020F0502020204030204" pitchFamily="34" charset="0"/>
                <a:cs typeface="Times New Roman" panose="02020603050405020304" pitchFamily="18" charset="0"/>
              </a:rPr>
              <a:t>1. </a:t>
            </a:r>
            <a:r>
              <a:rPr lang="da-DK" sz="800" dirty="0">
                <a:solidFill>
                  <a:prstClr val="black"/>
                </a:solidFill>
                <a:latin typeface="Microsoft New Tai Lue"/>
                <a:ea typeface="Calibri" panose="020F0502020204030204" pitchFamily="34" charset="0"/>
                <a:cs typeface="Times New Roman" panose="02020603050405020304" pitchFamily="18" charset="0"/>
              </a:rPr>
              <a:t>Vælg </a:t>
            </a:r>
            <a:r>
              <a:rPr lang="da-DK" sz="800" b="1" dirty="0">
                <a:solidFill>
                  <a:prstClr val="black"/>
                </a:solidFill>
                <a:latin typeface="Microsoft New Tai Lue"/>
                <a:ea typeface="Calibri" panose="020F0502020204030204" pitchFamily="34" charset="0"/>
                <a:cs typeface="Times New Roman" panose="02020603050405020304" pitchFamily="18" charset="0"/>
              </a:rPr>
              <a:t>Indsæt </a:t>
            </a:r>
            <a:r>
              <a:rPr lang="da-DK" sz="800" dirty="0">
                <a:solidFill>
                  <a:prstClr val="black"/>
                </a:solidFill>
                <a:latin typeface="Microsoft New Tai Lue"/>
                <a:ea typeface="Calibri" panose="020F0502020204030204" pitchFamily="34" charset="0"/>
                <a:cs typeface="Times New Roman" panose="02020603050405020304" pitchFamily="18" charset="0"/>
              </a:rPr>
              <a:t>i topmenuen </a:t>
            </a:r>
          </a:p>
          <a:p>
            <a:pPr>
              <a:lnSpc>
                <a:spcPct val="90000"/>
              </a:lnSpc>
              <a:spcAft>
                <a:spcPts val="6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2. </a:t>
            </a:r>
            <a:r>
              <a:rPr lang="da-DK" sz="800" dirty="0">
                <a:solidFill>
                  <a:prstClr val="black"/>
                </a:solidFill>
                <a:latin typeface="Microsoft New Tai Lue"/>
                <a:ea typeface="Calibri" panose="020F0502020204030204" pitchFamily="34" charset="0"/>
                <a:cs typeface="Times New Roman" panose="02020603050405020304" pitchFamily="18" charset="0"/>
              </a:rPr>
              <a:t>Vælg </a:t>
            </a:r>
            <a:r>
              <a:rPr lang="da-DK" sz="800" b="1" dirty="0">
                <a:solidFill>
                  <a:prstClr val="black"/>
                </a:solidFill>
                <a:latin typeface="Microsoft New Tai Lue"/>
                <a:ea typeface="Calibri" panose="020F0502020204030204" pitchFamily="34" charset="0"/>
                <a:cs typeface="Times New Roman" panose="02020603050405020304" pitchFamily="18" charset="0"/>
              </a:rPr>
              <a:t>Sidehoved og Sidefod</a:t>
            </a:r>
          </a:p>
          <a:p>
            <a:pPr>
              <a:lnSpc>
                <a:spcPct val="90000"/>
              </a:lnSpc>
              <a:spcAft>
                <a:spcPts val="1000"/>
              </a:spcAft>
            </a:pPr>
            <a:r>
              <a:rPr lang="da-DK" sz="800" b="1" dirty="0">
                <a:solidFill>
                  <a:prstClr val="black"/>
                </a:solidFill>
                <a:latin typeface="Microsoft New Tai Lue"/>
                <a:ea typeface="Calibri" panose="020F0502020204030204" pitchFamily="34" charset="0"/>
                <a:cs typeface="Times New Roman" panose="02020603050405020304" pitchFamily="18" charset="0"/>
              </a:rPr>
              <a:t>3. </a:t>
            </a:r>
            <a:r>
              <a:rPr lang="da-DK" sz="800" dirty="0">
                <a:solidFill>
                  <a:prstClr val="black"/>
                </a:solidFill>
                <a:latin typeface="Microsoft New Tai Lue"/>
                <a:ea typeface="Calibri" panose="020F0502020204030204" pitchFamily="34" charset="0"/>
                <a:cs typeface="Times New Roman" panose="02020603050405020304" pitchFamily="18" charset="0"/>
              </a:rPr>
              <a:t>Udfyld felterne</a:t>
            </a:r>
          </a:p>
          <a:p>
            <a:pPr>
              <a:lnSpc>
                <a:spcPct val="90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4. Vælg </a:t>
            </a:r>
            <a:r>
              <a:rPr lang="da-DK" sz="800" b="1" dirty="0">
                <a:solidFill>
                  <a:prstClr val="black"/>
                </a:solidFill>
                <a:latin typeface="Microsoft New Tai Lue"/>
                <a:ea typeface="Calibri" panose="020F0502020204030204" pitchFamily="34" charset="0"/>
                <a:cs typeface="Times New Roman" panose="02020603050405020304" pitchFamily="18" charset="0"/>
              </a:rPr>
              <a:t>Anvend på alle </a:t>
            </a:r>
            <a:r>
              <a:rPr lang="da-DK" sz="800" dirty="0">
                <a:solidFill>
                  <a:prstClr val="black"/>
                </a:solidFill>
                <a:latin typeface="Microsoft New Tai Lue"/>
                <a:ea typeface="Calibri" panose="020F0502020204030204" pitchFamily="34" charset="0"/>
                <a:cs typeface="Times New Roman" panose="02020603050405020304" pitchFamily="18" charset="0"/>
              </a:rPr>
              <a:t>- eller </a:t>
            </a:r>
            <a:r>
              <a:rPr lang="da-DK" sz="800" b="1" dirty="0">
                <a:solidFill>
                  <a:prstClr val="black"/>
                </a:solidFill>
                <a:latin typeface="Microsoft New Tai Lue"/>
                <a:ea typeface="Calibri" panose="020F0502020204030204" pitchFamily="34" charset="0"/>
                <a:cs typeface="Times New Roman" panose="02020603050405020304" pitchFamily="18" charset="0"/>
              </a:rPr>
              <a:t>Anvend</a:t>
            </a:r>
            <a:r>
              <a:rPr lang="da-DK" sz="800" dirty="0">
                <a:solidFill>
                  <a:prstClr val="black"/>
                </a:solidFill>
                <a:latin typeface="Microsoft New Tai Lue"/>
                <a:ea typeface="Calibri" panose="020F0502020204030204" pitchFamily="34" charset="0"/>
                <a:cs typeface="Times New Roman" panose="02020603050405020304" pitchFamily="18" charset="0"/>
              </a:rPr>
              <a:t>, hvis det kun skal være på et enkelt dias/slide</a:t>
            </a:r>
          </a:p>
          <a:p>
            <a:pPr>
              <a:lnSpc>
                <a:spcPct val="90000"/>
              </a:lnSpc>
              <a:spcAft>
                <a:spcPts val="1000"/>
              </a:spcAft>
            </a:pPr>
            <a:r>
              <a:rPr lang="da-DK" sz="800" dirty="0">
                <a:solidFill>
                  <a:prstClr val="black"/>
                </a:solidFill>
                <a:latin typeface="Microsoft New Tai Lue"/>
                <a:ea typeface="Calibri" panose="020F0502020204030204" pitchFamily="34" charset="0"/>
                <a:cs typeface="Times New Roman" panose="02020603050405020304" pitchFamily="18" charset="0"/>
              </a:rPr>
              <a:t>Oplysningerne placeres i højre side af den grå topbjælke.</a:t>
            </a:r>
          </a:p>
        </p:txBody>
      </p:sp>
      <p:sp>
        <p:nvSpPr>
          <p:cNvPr id="52" name="Text Box 48"/>
          <p:cNvSpPr txBox="1">
            <a:spLocks noChangeArrowheads="1"/>
          </p:cNvSpPr>
          <p:nvPr userDrawn="1"/>
        </p:nvSpPr>
        <p:spPr bwMode="auto">
          <a:xfrm>
            <a:off x="783167" y="5678668"/>
            <a:ext cx="25327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a-DK" sz="1000" b="1" noProof="1">
                <a:solidFill>
                  <a:prstClr val="black"/>
                </a:solidFill>
                <a:latin typeface="Microsoft New Tai Lue"/>
                <a:cs typeface="Arial" panose="020B0604020202020204" pitchFamily="34" charset="0"/>
              </a:rPr>
              <a:t>Lav nyt dias/slide (hhv. 2010- + 2013- og 2016-version) </a:t>
            </a:r>
          </a:p>
          <a:p>
            <a:pPr eaLnBrk="1" hangingPunct="1">
              <a:spcAft>
                <a:spcPts val="600"/>
              </a:spcAft>
              <a:defRPr/>
            </a:pP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Klik på </a:t>
            </a:r>
            <a:r>
              <a:rPr lang="da-DK" altLang="da-DK" sz="800" b="1" noProof="1">
                <a:solidFill>
                  <a:prstClr val="black"/>
                </a:solidFill>
                <a:latin typeface="Microsoft New Tai Lue"/>
                <a:cs typeface="Arial" panose="020B0604020202020204" pitchFamily="34" charset="0"/>
              </a:rPr>
              <a:t>Startside/Hjem</a:t>
            </a:r>
          </a:p>
        </p:txBody>
      </p:sp>
      <p:pic>
        <p:nvPicPr>
          <p:cNvPr id="53" name="Billede 40"/>
          <p:cNvPicPr>
            <a:picLocks noChangeAspect="1"/>
          </p:cNvPicPr>
          <p:nvPr userDrawn="1"/>
        </p:nvPicPr>
        <p:blipFill rotWithShape="1">
          <a:blip r:embed="rId3"/>
          <a:srcRect l="36944" r="2272" b="69429"/>
          <a:stretch/>
        </p:blipFill>
        <p:spPr>
          <a:xfrm>
            <a:off x="5543516" y="2940575"/>
            <a:ext cx="527221" cy="126627"/>
          </a:xfrm>
          <a:prstGeom prst="rect">
            <a:avLst/>
          </a:prstGeom>
        </p:spPr>
      </p:pic>
      <p:sp>
        <p:nvSpPr>
          <p:cNvPr id="54" name="Text Box 48"/>
          <p:cNvSpPr txBox="1">
            <a:spLocks noChangeArrowheads="1"/>
          </p:cNvSpPr>
          <p:nvPr userDrawn="1"/>
        </p:nvSpPr>
        <p:spPr bwMode="auto">
          <a:xfrm>
            <a:off x="3449385" y="2582328"/>
            <a:ext cx="216565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Diastype</a:t>
            </a:r>
            <a:br>
              <a:rPr lang="da-DK" sz="1000" b="1" noProof="1">
                <a:solidFill>
                  <a:prstClr val="black"/>
                </a:solidFill>
                <a:latin typeface="Microsoft New Tai Lue"/>
                <a:cs typeface="Arial" panose="020B0604020202020204" pitchFamily="34" charset="0"/>
              </a:rPr>
            </a:br>
            <a:r>
              <a:rPr lang="da-DK" altLang="da-DK" sz="800" b="1" noProof="1">
                <a:solidFill>
                  <a:prstClr val="black"/>
                </a:solidFill>
                <a:latin typeface="Microsoft New Tai Lue"/>
                <a:cs typeface="Arial" panose="020B0604020202020204" pitchFamily="34" charset="0"/>
              </a:rPr>
              <a:t>1. </a:t>
            </a:r>
            <a:r>
              <a:rPr lang="da-DK" altLang="da-DK" sz="800" noProof="1">
                <a:solidFill>
                  <a:prstClr val="black"/>
                </a:solidFill>
                <a:latin typeface="Microsoft New Tai Lue"/>
                <a:cs typeface="Arial" panose="020B0604020202020204" pitchFamily="34" charset="0"/>
              </a:rPr>
              <a:t>Klik på </a:t>
            </a:r>
            <a:r>
              <a:rPr lang="da-DK" altLang="da-DK" sz="800" b="1" noProof="1">
                <a:solidFill>
                  <a:prstClr val="black"/>
                </a:solidFill>
                <a:latin typeface="Microsoft New Tai Lue"/>
                <a:cs typeface="Arial" panose="020B0604020202020204" pitchFamily="34" charset="0"/>
              </a:rPr>
              <a:t>Startside/Hjem</a:t>
            </a:r>
          </a:p>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da-DK" altLang="da-DK" sz="800" noProof="1">
                <a:solidFill>
                  <a:prstClr val="black"/>
                </a:solidFill>
                <a:latin typeface="Microsoft New Tai Lue"/>
                <a:cs typeface="Arial" panose="020B0604020202020204" pitchFamily="34" charset="0"/>
              </a:rPr>
              <a:t>Vælg </a:t>
            </a:r>
            <a:r>
              <a:rPr lang="da-DK" altLang="da-DK" sz="800" b="1" noProof="1">
                <a:solidFill>
                  <a:prstClr val="black"/>
                </a:solidFill>
                <a:latin typeface="Microsoft New Tai Lue"/>
                <a:cs typeface="Arial" panose="020B0604020202020204" pitchFamily="34" charset="0"/>
              </a:rPr>
              <a:t>Layout</a:t>
            </a:r>
            <a:r>
              <a:rPr lang="da-DK" altLang="da-DK" sz="800" noProof="1">
                <a:solidFill>
                  <a:prstClr val="black"/>
                </a:solidFill>
                <a:latin typeface="Microsoft New Tai Lue"/>
                <a:cs typeface="Arial" panose="020B0604020202020204" pitchFamily="34" charset="0"/>
              </a:rPr>
              <a:t> for at ændre dit nuværende dias/slide til et alternativt layout</a:t>
            </a:r>
          </a:p>
        </p:txBody>
      </p:sp>
      <p:sp>
        <p:nvSpPr>
          <p:cNvPr id="55" name="Text Box 48"/>
          <p:cNvSpPr txBox="1">
            <a:spLocks noChangeArrowheads="1"/>
          </p:cNvSpPr>
          <p:nvPr userDrawn="1"/>
        </p:nvSpPr>
        <p:spPr bwMode="auto">
          <a:xfrm>
            <a:off x="3435540" y="3571524"/>
            <a:ext cx="2179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prstClr val="black"/>
                </a:solidFill>
                <a:latin typeface="Microsoft New Tai Lue"/>
                <a:cs typeface="Arial" panose="020B0604020202020204" pitchFamily="34" charset="0"/>
              </a:rPr>
              <a:t>Skrift</a:t>
            </a:r>
            <a:br>
              <a:rPr lang="da-DK" sz="1000" b="1" noProof="1">
                <a:solidFill>
                  <a:prstClr val="black"/>
                </a:solidFill>
                <a:latin typeface="Microsoft New Tai Lue"/>
                <a:cs typeface="Arial" panose="020B0604020202020204" pitchFamily="34" charset="0"/>
              </a:rPr>
            </a:br>
            <a:r>
              <a:rPr lang="da-DK" altLang="da-DK" sz="800" noProof="1">
                <a:solidFill>
                  <a:prstClr val="black"/>
                </a:solidFill>
                <a:latin typeface="Microsoft New Tai Lue"/>
                <a:cs typeface="Arial" panose="020B0604020202020204" pitchFamily="34" charset="0"/>
              </a:rPr>
              <a:t>KU Anvender skriften Microsoft New Tai Lue i PowerPoint.</a:t>
            </a:r>
          </a:p>
        </p:txBody>
      </p:sp>
      <p:sp>
        <p:nvSpPr>
          <p:cNvPr id="56" name="Text Box 48"/>
          <p:cNvSpPr txBox="1">
            <a:spLocks noChangeArrowheads="1"/>
          </p:cNvSpPr>
          <p:nvPr userDrawn="1"/>
        </p:nvSpPr>
        <p:spPr bwMode="auto">
          <a:xfrm>
            <a:off x="6318819" y="1627125"/>
            <a:ext cx="2179499" cy="193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da-DK" sz="1000" b="1" noProof="1">
                <a:solidFill>
                  <a:prstClr val="black"/>
                </a:solidFill>
                <a:latin typeface="Microsoft New Tai Lue"/>
                <a:cs typeface="Arial" panose="020B0604020202020204" pitchFamily="34" charset="0"/>
              </a:rPr>
              <a:t>Gitter- og hjælpelinjer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For at se gitter- og hjælpelinjer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da-DK" sz="800" noProof="1">
                <a:solidFill>
                  <a:prstClr val="black"/>
                </a:solidFill>
                <a:latin typeface="Microsoft New Tai Lue"/>
                <a:cs typeface="Arial" panose="020B0604020202020204" pitchFamily="34" charset="0"/>
              </a:rPr>
              <a:t>Klik på </a:t>
            </a:r>
            <a:r>
              <a:rPr lang="da-DK" sz="800" b="1" noProof="1">
                <a:solidFill>
                  <a:prstClr val="black"/>
                </a:solidFill>
                <a:latin typeface="Microsoft New Tai Lue"/>
                <a:cs typeface="Arial" panose="020B0604020202020204" pitchFamily="34" charset="0"/>
              </a:rPr>
              <a:t>Vis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Vælg </a:t>
            </a:r>
            <a:r>
              <a:rPr lang="da-DK" sz="800" b="1" noProof="1">
                <a:solidFill>
                  <a:prstClr val="black"/>
                </a:solidFill>
                <a:latin typeface="Microsoft New Tai Lue"/>
                <a:cs typeface="Arial" panose="020B0604020202020204" pitchFamily="34" charset="0"/>
              </a:rPr>
              <a:t>Gitterlinjer</a:t>
            </a:r>
            <a:r>
              <a:rPr lang="da-DK" sz="800" noProof="1">
                <a:solidFill>
                  <a:prstClr val="black"/>
                </a:solidFill>
                <a:latin typeface="Microsoft New Tai Lue"/>
                <a:cs typeface="Arial" panose="020B0604020202020204" pitchFamily="34" charset="0"/>
              </a:rPr>
              <a:t> og/eller </a:t>
            </a:r>
            <a:r>
              <a:rPr lang="da-DK" sz="800" b="1" noProof="1">
                <a:solidFill>
                  <a:prstClr val="black"/>
                </a:solidFill>
                <a:latin typeface="Microsoft New Tai Lue"/>
                <a:cs typeface="Arial" panose="020B0604020202020204" pitchFamily="34" charset="0"/>
              </a:rPr>
              <a:t>Hjælpelinjer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For at etablere flere gitter- og hjælpelinjer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1. </a:t>
            </a:r>
            <a:r>
              <a:rPr lang="da-DK" sz="800" noProof="1">
                <a:solidFill>
                  <a:prstClr val="black"/>
                </a:solidFill>
                <a:latin typeface="Microsoft New Tai Lue"/>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Hold </a:t>
            </a:r>
            <a:r>
              <a:rPr lang="da-DK" sz="800" b="1" noProof="1">
                <a:solidFill>
                  <a:prstClr val="black"/>
                </a:solidFill>
                <a:latin typeface="Microsoft New Tai Lue"/>
                <a:cs typeface="Arial" panose="020B0604020202020204" pitchFamily="34" charset="0"/>
              </a:rPr>
              <a:t>CTRL</a:t>
            </a:r>
            <a:r>
              <a:rPr lang="da-DK" sz="800" noProof="1">
                <a:solidFill>
                  <a:prstClr val="black"/>
                </a:solidFill>
                <a:latin typeface="Microsoft New Tai Lue"/>
                <a:cs typeface="Arial" panose="020B0604020202020204" pitchFamily="34" charset="0"/>
              </a:rPr>
              <a:t> nede, mens du flytter placeringen af den eksisterende linje (tilføjer en ny)</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da-DK" sz="800" noProof="1">
                <a:solidFill>
                  <a:prstClr val="black"/>
                </a:solidFill>
                <a:latin typeface="Microsoft New Tai Lue"/>
                <a:cs typeface="Arial" panose="020B0604020202020204" pitchFamily="34" charset="0"/>
              </a:rPr>
              <a:t>Tryk </a:t>
            </a:r>
            <a:r>
              <a:rPr lang="da-DK" sz="800" b="1" noProof="1">
                <a:solidFill>
                  <a:prstClr val="black"/>
                </a:solidFill>
                <a:latin typeface="Microsoft New Tai Lue"/>
                <a:cs typeface="Arial" panose="020B0604020202020204" pitchFamily="34" charset="0"/>
              </a:rPr>
              <a:t>Alt + F9</a:t>
            </a:r>
            <a:r>
              <a:rPr lang="da-DK" sz="800" noProof="1">
                <a:solidFill>
                  <a:prstClr val="black"/>
                </a:solidFill>
                <a:latin typeface="Microsoft New Tai Lue"/>
                <a:cs typeface="Arial" panose="020B0604020202020204" pitchFamily="34" charset="0"/>
              </a:rPr>
              <a:t> for hurtig visning af hjælpelinjer</a:t>
            </a:r>
          </a:p>
        </p:txBody>
      </p:sp>
      <p:sp>
        <p:nvSpPr>
          <p:cNvPr id="57" name="Text Box 48"/>
          <p:cNvSpPr txBox="1">
            <a:spLocks noChangeArrowheads="1"/>
          </p:cNvSpPr>
          <p:nvPr userDrawn="1"/>
        </p:nvSpPr>
        <p:spPr bwMode="auto">
          <a:xfrm>
            <a:off x="6305096" y="4141417"/>
            <a:ext cx="2179499" cy="170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Indsæt billede</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På layouts med billedholder: Klik på ikon og vælg </a:t>
            </a:r>
            <a:r>
              <a:rPr lang="da-DK" sz="800" b="1" noProof="1">
                <a:solidFill>
                  <a:prstClr val="black"/>
                </a:solidFill>
                <a:latin typeface="Microsoft New Tai Lue"/>
                <a:cs typeface="Arial" panose="020B0604020202020204" pitchFamily="34" charset="0"/>
              </a:rPr>
              <a:t>Indsæt</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Du kan hente KU-billeder, som er tilpasset og minimeret til henholdsvis 4:3- og 16:9-format via dette link:</a:t>
            </a:r>
            <a:br>
              <a:rPr lang="da-DK" sz="800"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 </a:t>
            </a:r>
            <a:r>
              <a:rPr lang="da-DK" sz="800" noProof="1">
                <a:solidFill>
                  <a:srgbClr val="42759B"/>
                </a:solidFill>
                <a:latin typeface="Microsoft New Tai Lue"/>
                <a:cs typeface="Arial" panose="020B0604020202020204" pitchFamily="34" charset="0"/>
                <a:hlinkClick r:id="rId4"/>
              </a:rPr>
              <a:t>http://image.ku.dk/lightbox/211/13407586855728741badb20/ </a:t>
            </a:r>
            <a:endParaRPr lang="da-DK" sz="800" noProof="1">
              <a:solidFill>
                <a:srgbClr val="42759B"/>
              </a:solidFill>
              <a:latin typeface="Microsoft New Tai Lue"/>
              <a:cs typeface="Arial" panose="020B0604020202020204" pitchFamily="34" charset="0"/>
            </a:endParaRP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Vælg slideshow-visning for at gøre linket aktivt.</a:t>
            </a:r>
          </a:p>
        </p:txBody>
      </p:sp>
      <p:sp>
        <p:nvSpPr>
          <p:cNvPr id="58" name="Text Box 48"/>
          <p:cNvSpPr txBox="1">
            <a:spLocks noChangeArrowheads="1"/>
          </p:cNvSpPr>
          <p:nvPr userDrawn="1"/>
        </p:nvSpPr>
        <p:spPr bwMode="auto">
          <a:xfrm>
            <a:off x="8922081" y="1640495"/>
            <a:ext cx="21794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Billedstørrelser</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De optimale billedstørrelser 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4:3-format: 1.500 x 1.073 pixels</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16:9-format: 1.500 x 818 pixels</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Gem billederne i 72 dpi og i ”jpg-medium-kvalitet”</a:t>
            </a:r>
          </a:p>
        </p:txBody>
      </p:sp>
      <p:sp>
        <p:nvSpPr>
          <p:cNvPr id="59" name="Text Box 48"/>
          <p:cNvSpPr txBox="1">
            <a:spLocks noChangeArrowheads="1"/>
          </p:cNvSpPr>
          <p:nvPr userDrawn="1"/>
        </p:nvSpPr>
        <p:spPr bwMode="auto">
          <a:xfrm>
            <a:off x="8922081" y="2720006"/>
            <a:ext cx="2179499" cy="159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Beskær billede</a:t>
            </a:r>
            <a:br>
              <a:rPr lang="da-DK" sz="1000" b="1" noProof="1">
                <a:solidFill>
                  <a:prstClr val="black"/>
                </a:solidFill>
                <a:latin typeface="Microsoft New Tai Lue"/>
                <a:cs typeface="Arial" panose="020B0604020202020204" pitchFamily="34" charset="0"/>
              </a:rPr>
            </a:br>
            <a:r>
              <a:rPr lang="da-DK" sz="800" b="1" noProof="1">
                <a:solidFill>
                  <a:prstClr val="black"/>
                </a:solidFill>
                <a:latin typeface="Microsoft New Tai Lue"/>
                <a:cs typeface="Arial" panose="020B0604020202020204" pitchFamily="34" charset="0"/>
              </a:rPr>
              <a:t>1</a:t>
            </a:r>
            <a:r>
              <a:rPr lang="da-DK" sz="800" noProof="1">
                <a:solidFill>
                  <a:prstClr val="black"/>
                </a:solidFill>
                <a:latin typeface="Microsoft New Tai Lue"/>
                <a:cs typeface="Arial" panose="020B0604020202020204" pitchFamily="34" charset="0"/>
              </a:rPr>
              <a:t>. Klik </a:t>
            </a:r>
            <a:r>
              <a:rPr lang="da-DK" sz="800" b="1" noProof="1">
                <a:solidFill>
                  <a:prstClr val="black"/>
                </a:solidFill>
                <a:latin typeface="Microsoft New Tai Lue"/>
                <a:cs typeface="Arial" panose="020B0604020202020204" pitchFamily="34" charset="0"/>
              </a:rPr>
              <a:t>Beskær</a:t>
            </a:r>
            <a:r>
              <a:rPr lang="da-DK" sz="800" noProof="1">
                <a:solidFill>
                  <a:prstClr val="black"/>
                </a:solidFill>
                <a:latin typeface="Microsoft New Tai Lue"/>
                <a:cs typeface="Arial" panose="020B0604020202020204" pitchFamily="34" charset="0"/>
              </a:rPr>
              <a:t> for at ændre billedets fokus/størrelse</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2. </a:t>
            </a:r>
            <a:r>
              <a:rPr lang="da-DK" sz="800" noProof="1">
                <a:solidFill>
                  <a:prstClr val="black"/>
                </a:solidFill>
                <a:latin typeface="Microsoft New Tai Lue"/>
                <a:cs typeface="Arial" panose="020B0604020202020204" pitchFamily="34" charset="0"/>
              </a:rPr>
              <a:t>Ønsker du at skalere billedet, så hold </a:t>
            </a:r>
            <a:r>
              <a:rPr lang="da-DK" sz="800" b="1" noProof="1">
                <a:solidFill>
                  <a:prstClr val="black"/>
                </a:solidFill>
                <a:latin typeface="Microsoft New Tai Lue"/>
                <a:cs typeface="Arial" panose="020B0604020202020204" pitchFamily="34" charset="0"/>
              </a:rPr>
              <a:t>SHIFT</a:t>
            </a:r>
            <a:r>
              <a:rPr lang="da-DK" sz="800" noProof="1">
                <a:solidFill>
                  <a:prstClr val="black"/>
                </a:solidFill>
                <a:latin typeface="Microsoft New Tai Lue"/>
                <a:cs typeface="Arial" panose="020B0604020202020204" pitchFamily="34" charset="0"/>
              </a:rPr>
              <a:t>-knappen nede, mens du trækker i billedets hjørner</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3. </a:t>
            </a:r>
            <a:r>
              <a:rPr lang="da-DK" sz="800" noProof="1">
                <a:solidFill>
                  <a:prstClr val="black"/>
                </a:solidFill>
                <a:latin typeface="Microsoft New Tai Lue"/>
                <a:cs typeface="Arial" panose="020B0604020202020204" pitchFamily="34" charset="0"/>
              </a:rPr>
              <a:t>Højreklik på billedet og vælg </a:t>
            </a:r>
            <a:r>
              <a:rPr lang="da-DK" sz="800" b="1" noProof="1">
                <a:solidFill>
                  <a:prstClr val="black"/>
                </a:solidFill>
                <a:latin typeface="Microsoft New Tai Lue"/>
                <a:cs typeface="Arial" panose="020B0604020202020204" pitchFamily="34" charset="0"/>
              </a:rPr>
              <a:t>Placer bagerst</a:t>
            </a:r>
          </a:p>
          <a:p>
            <a:pPr eaLnBrk="1" hangingPunct="1">
              <a:lnSpc>
                <a:spcPct val="90000"/>
              </a:lnSpc>
              <a:spcAft>
                <a:spcPts val="600"/>
              </a:spcAft>
              <a:defRPr/>
            </a:pPr>
            <a:r>
              <a:rPr lang="da-DK" sz="800" b="1" noProof="1">
                <a:solidFill>
                  <a:prstClr val="black"/>
                </a:solidFill>
                <a:latin typeface="Microsoft New Tai Lue"/>
                <a:cs typeface="Arial" panose="020B0604020202020204" pitchFamily="34" charset="0"/>
              </a:rPr>
              <a:t>Tip: </a:t>
            </a:r>
            <a:r>
              <a:rPr lang="da-DK" sz="800" noProof="1">
                <a:solidFill>
                  <a:prstClr val="black"/>
                </a:solidFill>
                <a:latin typeface="Microsoft New Tai Lue"/>
                <a:cs typeface="Arial" panose="020B0604020202020204" pitchFamily="34" charset="0"/>
              </a:rPr>
              <a:t>Hvis du sletter billedet og indsætter et nyt, kan billedet lægge sig foran tekst og grafik. Hvis dette sker, skal du vælge billedet, højreklikke og vælge </a:t>
            </a:r>
            <a:r>
              <a:rPr lang="da-DK" sz="800" b="1" noProof="1">
                <a:solidFill>
                  <a:prstClr val="black"/>
                </a:solidFill>
                <a:latin typeface="Microsoft New Tai Lue"/>
                <a:cs typeface="Arial" panose="020B0604020202020204" pitchFamily="34" charset="0"/>
              </a:rPr>
              <a:t>Placer bagerst</a:t>
            </a:r>
          </a:p>
        </p:txBody>
      </p:sp>
      <p:sp>
        <p:nvSpPr>
          <p:cNvPr id="60" name="Text Box 48"/>
          <p:cNvSpPr txBox="1">
            <a:spLocks noChangeArrowheads="1"/>
          </p:cNvSpPr>
          <p:nvPr userDrawn="1"/>
        </p:nvSpPr>
        <p:spPr bwMode="auto">
          <a:xfrm>
            <a:off x="8922081" y="4765323"/>
            <a:ext cx="2179499" cy="77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Skabelonens farver</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Du kan vælge mellem en række farver til baggrunde og grafer.</a:t>
            </a:r>
          </a:p>
          <a:p>
            <a:pPr eaLnBrk="1" hangingPunct="1">
              <a:lnSpc>
                <a:spcPct val="90000"/>
              </a:lnSpc>
              <a:spcAft>
                <a:spcPts val="600"/>
              </a:spcAft>
              <a:defRPr/>
            </a:pPr>
            <a:r>
              <a:rPr lang="da-DK" sz="800" noProof="1">
                <a:solidFill>
                  <a:prstClr val="black"/>
                </a:solidFill>
                <a:latin typeface="Microsoft New Tai Lue"/>
                <a:cs typeface="Arial" panose="020B0604020202020204" pitchFamily="34" charset="0"/>
              </a:rPr>
              <a:t>Højreklik på den flade, du vil skifte farve på, og derefter malerbøtte-ikonet (Fyldfarve til figur)</a:t>
            </a:r>
          </a:p>
        </p:txBody>
      </p:sp>
      <p:sp>
        <p:nvSpPr>
          <p:cNvPr id="61" name="Text Box 48"/>
          <p:cNvSpPr txBox="1">
            <a:spLocks noChangeArrowheads="1"/>
          </p:cNvSpPr>
          <p:nvPr userDrawn="1"/>
        </p:nvSpPr>
        <p:spPr bwMode="auto">
          <a:xfrm>
            <a:off x="8922081" y="5815138"/>
            <a:ext cx="2179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prstClr val="black"/>
                </a:solidFill>
                <a:latin typeface="Microsoft New Tai Lue"/>
                <a:cs typeface="Arial" panose="020B0604020202020204" pitchFamily="34" charset="0"/>
              </a:rPr>
              <a:t>Mere information</a:t>
            </a:r>
            <a:br>
              <a:rPr lang="da-DK" sz="1000" b="1" noProof="1">
                <a:solidFill>
                  <a:prstClr val="black"/>
                </a:solidFill>
                <a:latin typeface="Microsoft New Tai Lue"/>
                <a:cs typeface="Arial" panose="020B0604020202020204" pitchFamily="34" charset="0"/>
              </a:rPr>
            </a:br>
            <a:r>
              <a:rPr lang="da-DK" sz="800" noProof="1">
                <a:solidFill>
                  <a:prstClr val="black"/>
                </a:solidFill>
                <a:latin typeface="Microsoft New Tai Lue"/>
                <a:cs typeface="Arial" panose="020B0604020202020204" pitchFamily="34" charset="0"/>
              </a:rPr>
              <a:t>Se designguiden på</a:t>
            </a:r>
            <a:br>
              <a:rPr lang="da-DK" sz="800" noProof="1">
                <a:solidFill>
                  <a:prstClr val="black"/>
                </a:solidFill>
                <a:latin typeface="Microsoft New Tai Lue"/>
                <a:cs typeface="Arial" panose="020B0604020202020204" pitchFamily="34" charset="0"/>
              </a:rPr>
            </a:br>
            <a:r>
              <a:rPr lang="da-DK" sz="800" noProof="1">
                <a:solidFill>
                  <a:srgbClr val="42759B"/>
                </a:solidFill>
                <a:latin typeface="Microsoft New Tai Lue"/>
                <a:cs typeface="Arial" panose="020B0604020202020204" pitchFamily="34" charset="0"/>
                <a:hlinkClick r:id="rId2"/>
              </a:rPr>
              <a:t>www.designguide.ku.dk/ku/</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skabeloner/powerpoint/</a:t>
            </a:r>
            <a:br>
              <a:rPr lang="da-DK" sz="800" noProof="1">
                <a:solidFill>
                  <a:srgbClr val="42759B"/>
                </a:solidFill>
                <a:latin typeface="Microsoft New Tai Lue"/>
                <a:cs typeface="Arial" panose="020B0604020202020204" pitchFamily="34" charset="0"/>
                <a:hlinkClick r:id="rId2"/>
              </a:rPr>
            </a:br>
            <a:r>
              <a:rPr lang="da-DK" sz="800" noProof="1">
                <a:solidFill>
                  <a:srgbClr val="42759B"/>
                </a:solidFill>
                <a:latin typeface="Microsoft New Tai Lue"/>
                <a:cs typeface="Arial" panose="020B0604020202020204" pitchFamily="34" charset="0"/>
                <a:hlinkClick r:id="rId2"/>
              </a:rPr>
              <a:t>praesentationer/</a:t>
            </a:r>
            <a:endParaRPr lang="da-DK" sz="800" noProof="1">
              <a:solidFill>
                <a:srgbClr val="42759B"/>
              </a:solidFill>
              <a:latin typeface="Microsoft New Tai Lue"/>
              <a:cs typeface="Arial" panose="020B0604020202020204" pitchFamily="34" charset="0"/>
            </a:endParaRPr>
          </a:p>
        </p:txBody>
      </p:sp>
      <p:pic>
        <p:nvPicPr>
          <p:cNvPr id="62" name="Billede 25"/>
          <p:cNvPicPr>
            <a:picLocks noChangeAspect="1"/>
          </p:cNvPicPr>
          <p:nvPr userDrawn="1"/>
        </p:nvPicPr>
        <p:blipFill>
          <a:blip r:embed="rId5"/>
          <a:stretch>
            <a:fillRect/>
          </a:stretch>
        </p:blipFill>
        <p:spPr>
          <a:xfrm>
            <a:off x="8357393" y="4201412"/>
            <a:ext cx="343103" cy="275280"/>
          </a:xfrm>
          <a:prstGeom prst="rect">
            <a:avLst/>
          </a:prstGeom>
        </p:spPr>
      </p:pic>
      <p:pic>
        <p:nvPicPr>
          <p:cNvPr id="63" name="Billede 36"/>
          <p:cNvPicPr>
            <a:picLocks noChangeAspect="1"/>
          </p:cNvPicPr>
          <p:nvPr userDrawn="1"/>
        </p:nvPicPr>
        <p:blipFill>
          <a:blip r:embed="rId6"/>
          <a:stretch>
            <a:fillRect/>
          </a:stretch>
        </p:blipFill>
        <p:spPr>
          <a:xfrm>
            <a:off x="10964717" y="2795378"/>
            <a:ext cx="384944" cy="275280"/>
          </a:xfrm>
          <a:prstGeom prst="rect">
            <a:avLst/>
          </a:prstGeom>
        </p:spPr>
      </p:pic>
      <p:pic>
        <p:nvPicPr>
          <p:cNvPr id="64" name="Billede 37"/>
          <p:cNvPicPr>
            <a:picLocks noChangeAspect="1"/>
          </p:cNvPicPr>
          <p:nvPr userDrawn="1"/>
        </p:nvPicPr>
        <p:blipFill>
          <a:blip r:embed="rId7"/>
          <a:stretch>
            <a:fillRect/>
          </a:stretch>
        </p:blipFill>
        <p:spPr>
          <a:xfrm>
            <a:off x="10989101" y="3187790"/>
            <a:ext cx="297496" cy="228843"/>
          </a:xfrm>
          <a:prstGeom prst="rect">
            <a:avLst/>
          </a:prstGeom>
        </p:spPr>
      </p:pic>
      <p:sp>
        <p:nvSpPr>
          <p:cNvPr id="65" name="Text Box 48"/>
          <p:cNvSpPr txBox="1">
            <a:spLocks noChangeArrowheads="1"/>
          </p:cNvSpPr>
          <p:nvPr userDrawn="1"/>
        </p:nvSpPr>
        <p:spPr bwMode="auto">
          <a:xfrm>
            <a:off x="3418756" y="1666128"/>
            <a:ext cx="235751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prstClr val="black"/>
                </a:solidFill>
                <a:latin typeface="Microsoft New Tai Lue"/>
                <a:cs typeface="Arial" panose="020B0604020202020204" pitchFamily="34" charset="0"/>
              </a:rPr>
              <a:t>2. </a:t>
            </a:r>
            <a:r>
              <a:rPr lang="da-DK" altLang="da-DK" sz="800" noProof="1">
                <a:solidFill>
                  <a:prstClr val="black"/>
                </a:solidFill>
                <a:latin typeface="Microsoft New Tai Lue"/>
                <a:cs typeface="Arial" panose="020B0604020202020204" pitchFamily="34" charset="0"/>
              </a:rPr>
              <a:t>Under knappen </a:t>
            </a:r>
            <a:r>
              <a:rPr lang="da-DK" altLang="da-DK" sz="800" b="1" noProof="1">
                <a:solidFill>
                  <a:prstClr val="black"/>
                </a:solidFill>
                <a:latin typeface="Microsoft New Tai Lue"/>
                <a:cs typeface="Arial" panose="020B0604020202020204" pitchFamily="34" charset="0"/>
              </a:rPr>
              <a:t>Nyt dias/Nyt slide</a:t>
            </a:r>
            <a:r>
              <a:rPr lang="da-DK" altLang="da-DK" sz="800" noProof="1">
                <a:solidFill>
                  <a:prstClr val="black"/>
                </a:solidFill>
                <a:latin typeface="Microsoft New Tai Lue"/>
                <a:cs typeface="Arial" panose="020B0604020202020204" pitchFamily="34" charset="0"/>
              </a:rPr>
              <a:t>. Klik på øverste del af knappen for at oprette i et dias/slide magen til det markerede. Klik på nederste del for at se et udvalg af mulige layoutvalg</a:t>
            </a:r>
          </a:p>
        </p:txBody>
      </p:sp>
      <p:pic>
        <p:nvPicPr>
          <p:cNvPr id="66" name="Billede 39"/>
          <p:cNvPicPr>
            <a:picLocks noChangeAspect="1"/>
          </p:cNvPicPr>
          <p:nvPr userDrawn="1"/>
        </p:nvPicPr>
        <p:blipFill rotWithShape="1">
          <a:blip r:embed="rId3"/>
          <a:srcRect l="2931" r="60888"/>
          <a:stretch/>
        </p:blipFill>
        <p:spPr>
          <a:xfrm>
            <a:off x="5642159" y="1844049"/>
            <a:ext cx="313823" cy="418987"/>
          </a:xfrm>
          <a:prstGeom prst="rect">
            <a:avLst/>
          </a:prstGeom>
        </p:spPr>
      </p:pic>
      <p:sp>
        <p:nvSpPr>
          <p:cNvPr id="67" name="Freeform 10"/>
          <p:cNvSpPr>
            <a:spLocks noChangeAspect="1"/>
          </p:cNvSpPr>
          <p:nvPr userDrawn="1"/>
        </p:nvSpPr>
        <p:spPr>
          <a:xfrm rot="19800000">
            <a:off x="5872107" y="1900199"/>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black"/>
              </a:solidFill>
            </a:endParaRPr>
          </a:p>
        </p:txBody>
      </p:sp>
      <p:sp>
        <p:nvSpPr>
          <p:cNvPr id="68" name="Freeform 10"/>
          <p:cNvSpPr>
            <a:spLocks noChangeAspect="1"/>
          </p:cNvSpPr>
          <p:nvPr userDrawn="1"/>
        </p:nvSpPr>
        <p:spPr>
          <a:xfrm rot="19800000">
            <a:off x="5888552" y="2138151"/>
            <a:ext cx="92896"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prstClr val="black"/>
              </a:solidFill>
            </a:endParaRPr>
          </a:p>
        </p:txBody>
      </p:sp>
    </p:spTree>
    <p:extLst>
      <p:ext uri="{BB962C8B-B14F-4D97-AF65-F5344CB8AC3E}">
        <p14:creationId xmlns:p14="http://schemas.microsoft.com/office/powerpoint/2010/main" val="1517526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hasCustomPrompt="1"/>
          </p:nvPr>
        </p:nvSpPr>
        <p:spPr/>
        <p:txBody>
          <a:bodyPr/>
          <a:lstStyle>
            <a:lvl1pPr>
              <a:defRPr baseline="0"/>
            </a:lvl1pPr>
          </a:lstStyle>
          <a:p>
            <a:pPr lvl="0"/>
            <a:r>
              <a:rPr lang="fi-FI" dirty="0"/>
              <a:t>Luettelo ensimmäinen taso</a:t>
            </a:r>
          </a:p>
          <a:p>
            <a:pPr lvl="1"/>
            <a:r>
              <a:rPr lang="fi-FI" dirty="0"/>
              <a:t>toinen taso</a:t>
            </a:r>
          </a:p>
          <a:p>
            <a:pPr lvl="2"/>
            <a:r>
              <a:rPr lang="fi-FI" dirty="0"/>
              <a:t>kolmas taso</a:t>
            </a:r>
          </a:p>
        </p:txBody>
      </p:sp>
      <p:sp>
        <p:nvSpPr>
          <p:cNvPr id="4" name="Päivämäärän paikkamerkki 3"/>
          <p:cNvSpPr>
            <a:spLocks noGrp="1"/>
          </p:cNvSpPr>
          <p:nvPr>
            <p:ph type="dt" sz="half" idx="10"/>
          </p:nvPr>
        </p:nvSpPr>
        <p:spPr/>
        <p:txBody>
          <a:bodyPr/>
          <a:lstStyle/>
          <a:p>
            <a:fld id="{DFCAFB42-35FF-422C-87BA-FB2027FD9E21}" type="datetime1">
              <a:rPr lang="fi-FI" smtClean="0"/>
              <a:pPr/>
              <a:t>21.4.2024</a:t>
            </a:fld>
            <a:endParaRPr lang="fi-FI"/>
          </a:p>
        </p:txBody>
      </p:sp>
      <p:sp>
        <p:nvSpPr>
          <p:cNvPr id="5" name="Alatunnisteen paikkamerkki 4"/>
          <p:cNvSpPr>
            <a:spLocks noGrp="1"/>
          </p:cNvSpPr>
          <p:nvPr>
            <p:ph type="ftr" sz="quarter" idx="11"/>
          </p:nvPr>
        </p:nvSpPr>
        <p:spPr/>
        <p:txBody>
          <a:bodyPr/>
          <a:lstStyle/>
          <a:p>
            <a:r>
              <a:rPr lang="fi-FI"/>
              <a:t>Taneli Duunari-Työntekijäinen, SYKE</a:t>
            </a:r>
          </a:p>
        </p:txBody>
      </p:sp>
      <p:sp>
        <p:nvSpPr>
          <p:cNvPr id="6" name="Dian numeron paikkamerkki 5"/>
          <p:cNvSpPr>
            <a:spLocks noGrp="1"/>
          </p:cNvSpPr>
          <p:nvPr>
            <p:ph type="sldNum" sz="quarter" idx="12"/>
          </p:nvPr>
        </p:nvSpPr>
        <p:spPr/>
        <p:txBody>
          <a:bodyPr/>
          <a:lstStyle/>
          <a:p>
            <a:fld id="{24342B02-74FC-4320-A08D-C58DA89F77A2}" type="slidenum">
              <a:rPr lang="fi-FI" smtClean="0"/>
              <a:pPr/>
              <a:t>‹#›</a:t>
            </a:fld>
            <a:endParaRPr lang="fi-FI"/>
          </a:p>
        </p:txBody>
      </p:sp>
      <p:sp>
        <p:nvSpPr>
          <p:cNvPr id="8" name="Otsikko 7"/>
          <p:cNvSpPr>
            <a:spLocks noGrp="1"/>
          </p:cNvSpPr>
          <p:nvPr>
            <p:ph type="title" hasCustomPrompt="1"/>
          </p:nvPr>
        </p:nvSpPr>
        <p:spPr/>
        <p:txBody>
          <a:bodyPr/>
          <a:lstStyle>
            <a:lvl1pPr>
              <a:defRPr/>
            </a:lvl1pPr>
          </a:lstStyle>
          <a:p>
            <a:r>
              <a:rPr lang="fi-FI" dirty="0"/>
              <a:t>Otsikko</a:t>
            </a:r>
          </a:p>
        </p:txBody>
      </p:sp>
    </p:spTree>
    <p:extLst>
      <p:ext uri="{BB962C8B-B14F-4D97-AF65-F5344CB8AC3E}">
        <p14:creationId xmlns:p14="http://schemas.microsoft.com/office/powerpoint/2010/main" val="415554207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C6BFB6-70AA-4381-B014-6DEBBEF3E18E}" type="datetimeFigureOut">
              <a:rPr lang="en-GB" smtClean="0"/>
              <a:pPr/>
              <a:t>21/04/2024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913D16-CE9C-461B-9C74-92D23A4374B8}" type="slidenum">
              <a:rPr lang="en-GB" smtClean="0"/>
              <a:pPr/>
              <a:t>‹#›</a:t>
            </a:fld>
            <a:endParaRPr lang="en-GB"/>
          </a:p>
        </p:txBody>
      </p:sp>
    </p:spTree>
    <p:extLst>
      <p:ext uri="{BB962C8B-B14F-4D97-AF65-F5344CB8AC3E}">
        <p14:creationId xmlns:p14="http://schemas.microsoft.com/office/powerpoint/2010/main" val="2731983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a:p>
        </p:txBody>
      </p:sp>
      <p:sp>
        <p:nvSpPr>
          <p:cNvPr id="5" name="Date Placeholder 4"/>
          <p:cNvSpPr>
            <a:spLocks noGrp="1"/>
          </p:cNvSpPr>
          <p:nvPr>
            <p:ph type="dt" sz="half" idx="10"/>
          </p:nvPr>
        </p:nvSpPr>
        <p:spPr/>
        <p:txBody>
          <a:bodyPr/>
          <a:lstStyle/>
          <a:p>
            <a:fld id="{BA6015C9-C8DD-4C7E-B903-57EC2238A96E}" type="datetime1">
              <a:rPr lang="da-DK" smtClean="0"/>
              <a:pPr/>
              <a:t>21-04-2024</a:t>
            </a:fld>
            <a:endParaRPr lang="da-DK"/>
          </a:p>
        </p:txBody>
      </p:sp>
      <p:sp>
        <p:nvSpPr>
          <p:cNvPr id="6" name="Footer Placeholder 5"/>
          <p:cNvSpPr>
            <a:spLocks noGrp="1"/>
          </p:cNvSpPr>
          <p:nvPr>
            <p:ph type="ftr" sz="quarter" idx="11"/>
          </p:nvPr>
        </p:nvSpPr>
        <p:spPr/>
        <p:txBody>
          <a:bodyPr/>
          <a:lstStyle/>
          <a:p>
            <a:r>
              <a:rPr lang="da-DK"/>
              <a:t>Rådet for Ungdomsuddannelser</a:t>
            </a:r>
          </a:p>
        </p:txBody>
      </p:sp>
      <p:sp>
        <p:nvSpPr>
          <p:cNvPr id="7" name="Slide Number Placeholder 6"/>
          <p:cNvSpPr>
            <a:spLocks noGrp="1"/>
          </p:cNvSpPr>
          <p:nvPr>
            <p:ph type="sldNum" sz="quarter" idx="12"/>
          </p:nvPr>
        </p:nvSpPr>
        <p:spPr/>
        <p:txBody>
          <a:bodyPr/>
          <a:lstStyle/>
          <a:p>
            <a:fld id="{E2DB4333-7215-4D8F-8ECE-A4DEA0AF003F}" type="slidenum">
              <a:rPr lang="da-DK" smtClean="0"/>
              <a:pPr/>
              <a:t>‹#›</a:t>
            </a:fld>
            <a:endParaRPr lang="da-DK"/>
          </a:p>
        </p:txBody>
      </p:sp>
      <p:sp>
        <p:nvSpPr>
          <p:cNvPr id="9" name="Content Placeholder 8"/>
          <p:cNvSpPr>
            <a:spLocks noGrp="1"/>
          </p:cNvSpPr>
          <p:nvPr>
            <p:ph sz="quarter" idx="13"/>
          </p:nvPr>
        </p:nvSpPr>
        <p:spPr>
          <a:xfrm>
            <a:off x="1389888" y="2313432"/>
            <a:ext cx="4559808" cy="349300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17618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endParaRPr lang="da-DK"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a-DK"/>
          </a:p>
        </p:txBody>
      </p:sp>
      <p:sp>
        <p:nvSpPr>
          <p:cNvPr id="4" name="Slide Number Placeholder 14"/>
          <p:cNvSpPr>
            <a:spLocks noGrp="1"/>
          </p:cNvSpPr>
          <p:nvPr>
            <p:ph type="sldNum" sz="quarter" idx="10"/>
          </p:nvPr>
        </p:nvSpPr>
        <p:spPr>
          <a:xfrm>
            <a:off x="1392767" y="6508751"/>
            <a:ext cx="2844800" cy="144463"/>
          </a:xfrm>
          <a:prstGeom prst="rect">
            <a:avLst/>
          </a:prstGeom>
        </p:spPr>
        <p:txBody>
          <a:bodyPr/>
          <a:lstStyle>
            <a:lvl1pPr>
              <a:defRPr/>
            </a:lvl1pPr>
          </a:lstStyle>
          <a:p>
            <a:pPr>
              <a:defRPr/>
            </a:pPr>
            <a:r>
              <a:rPr lang="da-DK">
                <a:solidFill>
                  <a:prstClr val="black"/>
                </a:solidFill>
              </a:rPr>
              <a:t>Dias </a:t>
            </a:r>
            <a:fld id="{49501AD7-0CDF-4973-A899-137382DF1055}" type="slidenum">
              <a:rPr lang="da-DK">
                <a:solidFill>
                  <a:prstClr val="black"/>
                </a:solidFill>
              </a:rPr>
              <a:pPr>
                <a:defRPr/>
              </a:pPr>
              <a:t>‹#›</a:t>
            </a:fld>
            <a:endParaRPr lang="da-DK">
              <a:solidFill>
                <a:prstClr val="black"/>
              </a:solidFill>
            </a:endParaRPr>
          </a:p>
        </p:txBody>
      </p:sp>
      <p:sp>
        <p:nvSpPr>
          <p:cNvPr id="5" name="Rectangle 29"/>
          <p:cNvSpPr>
            <a:spLocks noGrp="1" noChangeArrowheads="1"/>
          </p:cNvSpPr>
          <p:nvPr>
            <p:ph type="ftr" sz="quarter" idx="11"/>
          </p:nvPr>
        </p:nvSpPr>
        <p:spPr>
          <a:xfrm>
            <a:off x="3812118" y="-3175"/>
            <a:ext cx="8337549" cy="263525"/>
          </a:xfrm>
          <a:prstGeom prst="rect">
            <a:avLst/>
          </a:prstGeom>
          <a:ln/>
        </p:spPr>
        <p:txBody>
          <a:bodyPr/>
          <a:lstStyle>
            <a:lvl1pPr>
              <a:defRPr/>
            </a:lvl1pPr>
          </a:lstStyle>
          <a:p>
            <a:pPr>
              <a:defRPr/>
            </a:pPr>
            <a:r>
              <a:rPr lang="da-DK" dirty="0">
                <a:solidFill>
                  <a:prstClr val="black"/>
                </a:solidFill>
              </a:rPr>
              <a:t>Sustainability Science Centre</a:t>
            </a:r>
          </a:p>
        </p:txBody>
      </p:sp>
      <p:sp>
        <p:nvSpPr>
          <p:cNvPr id="6" name="Date Placeholder 22"/>
          <p:cNvSpPr>
            <a:spLocks noGrp="1"/>
          </p:cNvSpPr>
          <p:nvPr>
            <p:ph type="dt" sz="half" idx="12"/>
          </p:nvPr>
        </p:nvSpPr>
        <p:spPr>
          <a:xfrm>
            <a:off x="1392767" y="6350001"/>
            <a:ext cx="8769351" cy="144463"/>
          </a:xfrm>
          <a:prstGeom prst="rect">
            <a:avLst/>
          </a:prstGeom>
        </p:spPr>
        <p:txBody>
          <a:bodyPr/>
          <a:lstStyle>
            <a:lvl1pPr>
              <a:defRPr/>
            </a:lvl1pPr>
          </a:lstStyle>
          <a:p>
            <a:pPr>
              <a:defRPr/>
            </a:pPr>
            <a:r>
              <a:rPr lang="da-DK" dirty="0">
                <a:solidFill>
                  <a:prstClr val="black"/>
                </a:solidFill>
              </a:rPr>
              <a:t>02 November 2011</a:t>
            </a:r>
          </a:p>
        </p:txBody>
      </p:sp>
    </p:spTree>
    <p:extLst>
      <p:ext uri="{BB962C8B-B14F-4D97-AF65-F5344CB8AC3E}">
        <p14:creationId xmlns:p14="http://schemas.microsoft.com/office/powerpoint/2010/main" val="17405866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7" y="260648"/>
            <a:ext cx="12192000" cy="695640"/>
          </a:xfrm>
          <a:prstGeom prst="rect">
            <a:avLst/>
          </a:prstGeom>
        </p:spPr>
      </p:pic>
      <p:sp>
        <p:nvSpPr>
          <p:cNvPr id="3" name="Content Placeholder 2"/>
          <p:cNvSpPr>
            <a:spLocks noGrp="1"/>
          </p:cNvSpPr>
          <p:nvPr>
            <p:ph idx="1"/>
          </p:nvPr>
        </p:nvSpPr>
        <p:spPr>
          <a:xfrm>
            <a:off x="609600" y="1340768"/>
            <a:ext cx="10972800" cy="4785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1658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865186"/>
          </a:xfrm>
        </p:spPr>
        <p:txBody>
          <a:bodyPr/>
          <a:lstStyle>
            <a:lvl1pPr>
              <a:defRPr b="0" i="0" baseline="0"/>
            </a:lvl1pPr>
          </a:lstStyle>
          <a:p>
            <a:pPr lvl="0"/>
            <a:r>
              <a:rPr lang="da-DK" dirty="0"/>
              <a:t>Klik for at tilføje overskrift</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b="0" i="0" baseline="0" dirty="0" smtClean="0"/>
            </a:lvl4pPr>
          </a:lstStyle>
          <a:p>
            <a:pPr lvl="0"/>
            <a:r>
              <a:rPr lang="da-DK" dirty="0"/>
              <a:t>Klik for at indsætte tekst</a:t>
            </a:r>
          </a:p>
          <a:p>
            <a:pPr lvl="1"/>
            <a:r>
              <a:rPr lang="da-DK" dirty="0"/>
              <a:t>Andet niveau</a:t>
            </a:r>
          </a:p>
          <a:p>
            <a:pPr lvl="2"/>
            <a:r>
              <a:rPr lang="da-DK" dirty="0"/>
              <a:t>Tredje niveau</a:t>
            </a:r>
          </a:p>
          <a:p>
            <a:pPr lvl="3"/>
            <a:endParaRPr lang="da-DK" dirty="0"/>
          </a:p>
        </p:txBody>
      </p:sp>
      <p:sp>
        <p:nvSpPr>
          <p:cNvPr id="4" name="Pladsholder til indhold 3"/>
          <p:cNvSpPr>
            <a:spLocks noGrp="1"/>
          </p:cNvSpPr>
          <p:nvPr>
            <p:ph sz="half" idx="2" hasCustomPrompt="1"/>
          </p:nvPr>
        </p:nvSpPr>
        <p:spPr>
          <a:xfrm>
            <a:off x="6246000" y="1628776"/>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lang="da-DK" dirty="0" smtClean="0"/>
            </a:lvl4pPr>
            <a:lvl5pPr>
              <a:defRPr lang="da-DK" dirty="0"/>
            </a:lvl5pPr>
            <a:lvl8pPr marL="719138" indent="0">
              <a:buNone/>
              <a:defRPr/>
            </a:lvl8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57B94B7A-445E-4B32-AE33-AE6AFA618291}"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754967976"/>
      </p:ext>
    </p:extLst>
  </p:cSld>
  <p:clrMapOvr>
    <a:masterClrMapping/>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a:buNone/>
              <a:defRPr sz="18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2" y="691818"/>
            <a:ext cx="5959476" cy="5474035"/>
          </a:xfrm>
          <a:blipFill>
            <a:blip r:embed="rId3"/>
            <a:stretch>
              <a:fillRect/>
            </a:stretch>
          </a:blipFill>
        </p:spPr>
        <p:txBody>
          <a:bodyPr lIns="540000" tIns="468000" rIns="360000" bIns="3384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05F63992-81DD-4E59-90FA-74361159722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35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783168" y="3007289"/>
            <a:ext cx="4752445" cy="726435"/>
          </a:xfrm>
        </p:spPr>
        <p:txBody>
          <a:bodyPr rIns="0">
            <a:noAutofit/>
          </a:bodyPr>
          <a:lstStyle>
            <a:lvl1pPr marL="0" indent="0" algn="l">
              <a:lnSpc>
                <a:spcPct val="100000"/>
              </a:lnSpc>
              <a:buNone/>
              <a:defRPr sz="18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add subtitle</a:t>
            </a:r>
          </a:p>
        </p:txBody>
      </p:sp>
      <p:sp>
        <p:nvSpPr>
          <p:cNvPr id="12" name="Titel 1"/>
          <p:cNvSpPr>
            <a:spLocks noGrp="1"/>
          </p:cNvSpPr>
          <p:nvPr>
            <p:ph type="body" sz="quarter" idx="15" hasCustomPrompt="1"/>
          </p:nvPr>
        </p:nvSpPr>
        <p:spPr>
          <a:xfrm>
            <a:off x="783168" y="1020203"/>
            <a:ext cx="475244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424942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4932000" tIns="360000" anchor="ctr" anchorCtr="0"/>
          <a:lstStyle>
            <a:lvl1pPr marL="0" indent="0" algn="l" defTabSz="514350" rtl="0" eaLnBrk="1" latinLnBrk="0" hangingPunct="1">
              <a:lnSpc>
                <a:spcPct val="90000"/>
              </a:lnSpc>
              <a:spcBef>
                <a:spcPts val="563"/>
              </a:spcBef>
              <a:buFont typeface="Arial" panose="020B0604020202020204" pitchFamily="34" charset="0"/>
              <a:buNone/>
              <a:defRPr lang="da-DK" sz="18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94BAEE1E-B5FD-4740-ACDA-6CAFC8D24650}"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2" y="2271092"/>
            <a:ext cx="5959476" cy="3895200"/>
          </a:xfrm>
          <a:blipFill>
            <a:blip r:embed="rId3"/>
            <a:stretch>
              <a:fillRect/>
            </a:stretch>
          </a:blipFill>
        </p:spPr>
        <p:txBody>
          <a:bodyPr lIns="540000" tIns="468000" rIns="360000" bIns="2340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hasCustomPrompt="1"/>
          </p:nvPr>
        </p:nvSpPr>
        <p:spPr>
          <a:xfrm>
            <a:off x="783168" y="4042705"/>
            <a:ext cx="4751233" cy="899766"/>
          </a:xfrm>
        </p:spPr>
        <p:txBody>
          <a:bodyPr rIns="0">
            <a:noAutofit/>
          </a:bodyPr>
          <a:lstStyle>
            <a:lvl1pPr marL="0" indent="0">
              <a:spcBef>
                <a:spcPts val="0"/>
              </a:spcBef>
              <a:buNone/>
              <a:defRPr sz="135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38376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8804" y="0"/>
            <a:ext cx="12192000" cy="6858000"/>
          </a:xfrm>
          <a:blipFill>
            <a:blip r:embed="rId2"/>
            <a:stretch>
              <a:fillRect/>
            </a:stretch>
          </a:blipFill>
        </p:spPr>
        <p:txBody>
          <a:bodyPr lIns="0" tIns="360000" rIns="4932000" anchor="ctr" anchorCtr="0"/>
          <a:lstStyle>
            <a:lvl1pPr marL="0" indent="0" algn="r">
              <a:buNone/>
              <a:defRPr sz="1800" baseline="0">
                <a:sym typeface="Wingdings" panose="05000000000000000000" pitchFamily="2" charset="2"/>
              </a:defRPr>
            </a:lvl1pPr>
          </a:lstStyle>
          <a:p>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6243637" y="691818"/>
            <a:ext cx="5948363" cy="5474035"/>
          </a:xfrm>
          <a:blipFill>
            <a:blip r:embed="rId3"/>
            <a:stretch>
              <a:fillRect/>
            </a:stretch>
          </a:blipFill>
        </p:spPr>
        <p:txBody>
          <a:bodyPr lIns="360000" tIns="468000" rIns="540000" bIns="3384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10329111" y="-385164"/>
            <a:ext cx="814976" cy="176797"/>
          </a:xfrm>
        </p:spPr>
        <p:txBody>
          <a:bodyPr/>
          <a:lstStyle>
            <a:lvl1pPr>
              <a:defRPr sz="100">
                <a:solidFill>
                  <a:schemeClr val="bg1"/>
                </a:solidFill>
              </a:defRPr>
            </a:lvl1pPr>
          </a:lstStyle>
          <a:p>
            <a:fld id="{5EC0A1D8-3ABB-4543-BDE4-494CA30745CE}"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164"/>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164"/>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6740997" y="4053600"/>
            <a:ext cx="4665723" cy="899766"/>
          </a:xfrm>
        </p:spPr>
        <p:txBody>
          <a:bodyPr rIns="0">
            <a:noAutofit/>
          </a:bodyPr>
          <a:lstStyle>
            <a:lvl1pPr marL="0" indent="0">
              <a:spcBef>
                <a:spcPts val="0"/>
              </a:spcBef>
              <a:buNone/>
              <a:defRPr sz="135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6740998" y="3007289"/>
            <a:ext cx="4665721" cy="726435"/>
          </a:xfrm>
        </p:spPr>
        <p:txBody>
          <a:bodyPr rIns="0">
            <a:noAutofit/>
          </a:bodyPr>
          <a:lstStyle>
            <a:lvl1pPr marL="0" indent="0" algn="l">
              <a:lnSpc>
                <a:spcPct val="100000"/>
              </a:lnSpc>
              <a:buNone/>
              <a:defRPr sz="1800" baseline="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add subtitle</a:t>
            </a:r>
          </a:p>
        </p:txBody>
      </p:sp>
      <p:sp>
        <p:nvSpPr>
          <p:cNvPr id="10" name="Titel 1"/>
          <p:cNvSpPr>
            <a:spLocks noGrp="1"/>
          </p:cNvSpPr>
          <p:nvPr>
            <p:ph type="body" sz="quarter" idx="15" hasCustomPrompt="1"/>
          </p:nvPr>
        </p:nvSpPr>
        <p:spPr>
          <a:xfrm>
            <a:off x="6740998" y="1020203"/>
            <a:ext cx="468265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55837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0" tIns="360000" rIns="4932000" anchor="ctr" anchorCtr="0"/>
          <a:lstStyle>
            <a:lvl1pPr marL="0" indent="0" algn="r">
              <a:buNone/>
              <a:defRPr sz="18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228DFFFC-8FEB-49C6-9D0D-E0BD92A86F5F}"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6243637" y="2271092"/>
            <a:ext cx="5948363" cy="3895200"/>
          </a:xfrm>
          <a:blipFill>
            <a:blip r:embed="rId3"/>
            <a:stretch>
              <a:fillRect/>
            </a:stretch>
          </a:blipFill>
        </p:spPr>
        <p:txBody>
          <a:bodyPr lIns="360000" tIns="468000" rIns="540000" bIns="2448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hasCustomPrompt="1"/>
          </p:nvPr>
        </p:nvSpPr>
        <p:spPr>
          <a:xfrm>
            <a:off x="6739203" y="4053600"/>
            <a:ext cx="4667517" cy="899766"/>
          </a:xfrm>
        </p:spPr>
        <p:txBody>
          <a:bodyPr rIns="0">
            <a:noAutofit/>
          </a:bodyPr>
          <a:lstStyle>
            <a:lvl1pPr marL="0" indent="0">
              <a:spcBef>
                <a:spcPts val="0"/>
              </a:spcBef>
              <a:buNone/>
              <a:defRPr sz="135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6739204" y="2610941"/>
            <a:ext cx="4684449"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17513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FA633E42-BD66-4E16-AB4B-D4F73B67BBBB}"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2" y="691818"/>
            <a:ext cx="5959476" cy="5474035"/>
          </a:xfrm>
          <a:blipFill>
            <a:blip r:embed="rId3"/>
            <a:stretch>
              <a:fillRect/>
            </a:stretch>
          </a:blipFill>
        </p:spPr>
        <p:txBody>
          <a:bodyPr lIns="540000" tIns="468000" rIns="360000" bIns="3384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37" name="Undertitel 2"/>
          <p:cNvSpPr>
            <a:spLocks noGrp="1"/>
          </p:cNvSpPr>
          <p:nvPr>
            <p:ph type="subTitle" idx="1" hasCustomPrompt="1"/>
          </p:nvPr>
        </p:nvSpPr>
        <p:spPr>
          <a:xfrm>
            <a:off x="783168" y="3007289"/>
            <a:ext cx="4752445" cy="726435"/>
          </a:xfrm>
        </p:spPr>
        <p:txBody>
          <a:bodyPr rIns="0">
            <a:noAutofit/>
          </a:bodyPr>
          <a:lstStyle>
            <a:lvl1pPr marL="0" indent="0" algn="l">
              <a:lnSpc>
                <a:spcPct val="100000"/>
              </a:lnSpc>
              <a:buNone/>
              <a:defRPr sz="18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add subtitle</a:t>
            </a:r>
          </a:p>
        </p:txBody>
      </p:sp>
      <p:sp>
        <p:nvSpPr>
          <p:cNvPr id="38" name="Pladsholder til tekst 14"/>
          <p:cNvSpPr>
            <a:spLocks noGrp="1"/>
          </p:cNvSpPr>
          <p:nvPr>
            <p:ph type="body" sz="quarter" idx="13" hasCustomPrompt="1"/>
          </p:nvPr>
        </p:nvSpPr>
        <p:spPr>
          <a:xfrm>
            <a:off x="783168" y="4053600"/>
            <a:ext cx="4752445" cy="899766"/>
          </a:xfrm>
        </p:spPr>
        <p:txBody>
          <a:bodyPr rIns="0">
            <a:noAutofit/>
          </a:bodyPr>
          <a:lstStyle>
            <a:lvl1pPr marL="0" indent="0">
              <a:lnSpc>
                <a:spcPct val="100000"/>
              </a:lnSpc>
              <a:spcBef>
                <a:spcPts val="0"/>
              </a:spcBef>
              <a:buNone/>
              <a:defRPr sz="135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783168" y="1020203"/>
            <a:ext cx="4752445" cy="1763813"/>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281996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1017762" y="0"/>
            <a:ext cx="13209764" cy="6858000"/>
          </a:xfrm>
          <a:prstGeom prst="rect">
            <a:avLst/>
          </a:prstGeom>
        </p:spPr>
      </p:pic>
      <p:sp>
        <p:nvSpPr>
          <p:cNvPr id="4" name="Pladsholder til dato 3"/>
          <p:cNvSpPr>
            <a:spLocks noGrp="1"/>
          </p:cNvSpPr>
          <p:nvPr>
            <p:ph type="dt" sz="half" idx="10"/>
          </p:nvPr>
        </p:nvSpPr>
        <p:spPr>
          <a:xfrm>
            <a:off x="10329111" y="-385200"/>
            <a:ext cx="814976" cy="176797"/>
          </a:xfrm>
        </p:spPr>
        <p:txBody>
          <a:bodyPr/>
          <a:lstStyle>
            <a:lvl1pPr>
              <a:defRPr sz="100">
                <a:solidFill>
                  <a:schemeClr val="bg1"/>
                </a:solidFill>
              </a:defRPr>
            </a:lvl1pPr>
          </a:lstStyle>
          <a:p>
            <a:fld id="{D0A47663-4FC2-4F88-9BD5-092FD898EE9B}" type="datetime1">
              <a:rPr lang="en-GB" smtClean="0">
                <a:solidFill>
                  <a:prstClr val="white"/>
                </a:solidFill>
              </a:rPr>
              <a:pPr/>
              <a:t>21/04/2024</a:t>
            </a:fld>
            <a:endParaRPr lang="en-GB" dirty="0">
              <a:solidFill>
                <a:prstClr val="white"/>
              </a:solidFill>
            </a:endParaRPr>
          </a:p>
        </p:txBody>
      </p:sp>
      <p:sp>
        <p:nvSpPr>
          <p:cNvPr id="5" name="Pladsholder til sidefod 4"/>
          <p:cNvSpPr>
            <a:spLocks noGrp="1"/>
          </p:cNvSpPr>
          <p:nvPr>
            <p:ph type="ftr" sz="quarter" idx="11"/>
          </p:nvPr>
        </p:nvSpPr>
        <p:spPr>
          <a:xfrm>
            <a:off x="3236496" y="-385200"/>
            <a:ext cx="6981163"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11255545" y="-385200"/>
            <a:ext cx="38175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2" y="2271092"/>
            <a:ext cx="5959476" cy="3895200"/>
          </a:xfrm>
          <a:blipFill>
            <a:blip r:embed="rId3"/>
            <a:stretch>
              <a:fillRect/>
            </a:stretch>
          </a:blipFill>
        </p:spPr>
        <p:txBody>
          <a:bodyPr lIns="540000" tIns="468000" rIns="360000" bIns="2340000" anchor="b" anchorCtr="0">
            <a:noAutofit/>
          </a:bodyPr>
          <a:lstStyle>
            <a:lvl1pPr algn="l">
              <a:lnSpc>
                <a:spcPts val="3000"/>
              </a:lnSpc>
              <a:defRPr sz="27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hasCustomPrompt="1"/>
          </p:nvPr>
        </p:nvSpPr>
        <p:spPr>
          <a:xfrm>
            <a:off x="783168" y="4053600"/>
            <a:ext cx="4751233" cy="899766"/>
          </a:xfrm>
        </p:spPr>
        <p:txBody>
          <a:bodyPr rIns="0">
            <a:noAutofit/>
          </a:bodyPr>
          <a:lstStyle>
            <a:lvl1pPr marL="0" indent="0">
              <a:lnSpc>
                <a:spcPct val="100000"/>
              </a:lnSpc>
              <a:spcBef>
                <a:spcPts val="0"/>
              </a:spcBef>
              <a:buNone/>
              <a:defRPr sz="135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783165" y="2610941"/>
            <a:ext cx="4751235" cy="1212926"/>
          </a:xfrm>
        </p:spPr>
        <p:txBody>
          <a:bodyPr rIns="0">
            <a:noAutofit/>
          </a:bodyPr>
          <a:lstStyle>
            <a:lvl1pPr marL="0" indent="0">
              <a:lnSpc>
                <a:spcPct val="100000"/>
              </a:lnSpc>
              <a:spcBef>
                <a:spcPts val="0"/>
              </a:spcBef>
              <a:buNone/>
              <a:defRPr sz="27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281125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7" y="619125"/>
            <a:ext cx="10623552"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783169" y="1635125"/>
            <a:ext cx="10623551"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1328579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8" y="619125"/>
            <a:ext cx="10623549" cy="865188"/>
          </a:xfrm>
        </p:spPr>
        <p:txBody>
          <a:bodyPr/>
          <a:lstStyle/>
          <a:p>
            <a:r>
              <a:rPr lang="en-GB" dirty="0"/>
              <a:t>Click to add title</a:t>
            </a:r>
          </a:p>
        </p:txBody>
      </p:sp>
      <p:sp>
        <p:nvSpPr>
          <p:cNvPr id="3" name="Pladsholder til indhold 2"/>
          <p:cNvSpPr>
            <a:spLocks noGrp="1"/>
          </p:cNvSpPr>
          <p:nvPr>
            <p:ph sz="half" idx="1" hasCustomPrompt="1"/>
          </p:nvPr>
        </p:nvSpPr>
        <p:spPr>
          <a:xfrm>
            <a:off x="783170" y="1633539"/>
            <a:ext cx="5164329"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6238347" y="1635125"/>
            <a:ext cx="5168373"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561155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6243641" y="1635128"/>
            <a:ext cx="5163079" cy="4667251"/>
          </a:xfrm>
          <a:blipFill>
            <a:blip r:embed="rId2"/>
            <a:srcRect/>
            <a:stretch>
              <a:fillRect l="-11" r="-9936"/>
            </a:stretch>
          </a:blipFill>
        </p:spPr>
        <p:txBody>
          <a:bodyPr lIns="0" tIns="2304000" rIns="0" anchor="t" anchorCtr="0"/>
          <a:lstStyle>
            <a:lvl1pPr marL="0" indent="0" algn="ctr">
              <a:buNone/>
              <a:defRPr sz="18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0" y="619125"/>
            <a:ext cx="10623549"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783168" y="1635128"/>
            <a:ext cx="5176648"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836769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783168" y="1635125"/>
            <a:ext cx="10623549" cy="4667250"/>
          </a:xfrm>
          <a:blipFill>
            <a:blip r:embed="rId2"/>
            <a:stretch>
              <a:fillRect/>
            </a:stretch>
          </a:blipFill>
        </p:spPr>
        <p:txBody>
          <a:bodyPr lIns="0" tIns="2304000" rIns="0" anchor="t" anchorCtr="0"/>
          <a:lstStyle>
            <a:lvl1pPr marL="0" indent="0" algn="ctr">
              <a:buNone/>
              <a:defRPr sz="18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783170" y="619125"/>
            <a:ext cx="10623551"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pPr/>
              <a:t>21/04/2024</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31976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4651" y="1628775"/>
            <a:ext cx="5356800" cy="4672800"/>
          </a:xfrm>
          <a:solidFill>
            <a:schemeClr val="bg1">
              <a:lumMod val="75000"/>
            </a:schemeClr>
          </a:solidFill>
        </p:spPr>
        <p:txBody>
          <a:bodyPr lIns="360000" tIns="1080000" rIns="360000" anchor="ctr" anchorCtr="0"/>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620712"/>
            <a:ext cx="11012486" cy="865187"/>
          </a:xfrm>
        </p:spPr>
        <p:txBody>
          <a:bodyPr/>
          <a:lstStyle>
            <a:lvl1pPr>
              <a:defRPr b="0" i="0" baseline="0"/>
            </a:lvl1pPr>
          </a:lstStyle>
          <a:p>
            <a:pPr lvl="0"/>
            <a:r>
              <a:rPr lang="da-DK" dirty="0"/>
              <a:t>Klik for at tilføje overskrift</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2CC1B346-6D22-4E2E-9D8A-0DE526CBF6C5}" type="datetime1">
              <a:rPr lang="da-DK" smtClean="0"/>
              <a:t>21-04-2024</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017783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5"/>
            <a:ext cx="12192000" cy="6523149"/>
          </a:xfrm>
          <a:blipFill>
            <a:blip r:embed="rId2"/>
            <a:stretch>
              <a:fillRect/>
            </a:stretch>
          </a:blipFill>
        </p:spPr>
        <p:txBody>
          <a:bodyPr lIns="0" tIns="360000" rIns="4932000" anchor="ctr" anchorCtr="0"/>
          <a:lstStyle>
            <a:lvl1pPr marL="0" indent="0" algn="r">
              <a:buNone/>
              <a:defRPr sz="18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6243637" y="4903567"/>
            <a:ext cx="5948363" cy="1398808"/>
          </a:xfrm>
          <a:solidFill>
            <a:srgbClr val="A31D20">
              <a:alpha val="95000"/>
            </a:srgbClr>
          </a:solidFill>
        </p:spPr>
        <p:txBody>
          <a:bodyPr lIns="252000" tIns="144000" rIns="540000" bIns="144000" anchor="t" anchorCtr="0"/>
          <a:lstStyle>
            <a:lvl1pPr marL="0" marR="0" indent="0" algn="l" defTabSz="514350" rtl="0" eaLnBrk="1" fontAlgn="auto" latinLnBrk="0" hangingPunct="1">
              <a:lnSpc>
                <a:spcPct val="100000"/>
              </a:lnSpc>
              <a:spcBef>
                <a:spcPct val="0"/>
              </a:spcBef>
              <a:spcAft>
                <a:spcPts val="0"/>
              </a:spcAft>
              <a:buClrTx/>
              <a:buSzTx/>
              <a:buFontTx/>
              <a:buNone/>
              <a:tabLst/>
              <a:defRPr sz="18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105100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5"/>
            <a:ext cx="12192000" cy="6523149"/>
          </a:xfrm>
          <a:blipFill>
            <a:blip r:embed="rId2"/>
            <a:stretch>
              <a:fillRect/>
            </a:stretch>
          </a:blipFill>
        </p:spPr>
        <p:txBody>
          <a:bodyPr lIns="0" tIns="360000" rIns="4932000" anchor="ctr" anchorCtr="0"/>
          <a:lstStyle>
            <a:lvl1pPr marL="0" indent="0" algn="r">
              <a:buNone/>
              <a:defRPr sz="18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1" y="4903567"/>
            <a:ext cx="5948363" cy="1398808"/>
          </a:xfrm>
          <a:solidFill>
            <a:srgbClr val="A31D20">
              <a:alpha val="95000"/>
            </a:srgbClr>
          </a:solidFill>
        </p:spPr>
        <p:txBody>
          <a:bodyPr lIns="576000" tIns="144000" rIns="252000" bIns="144000" anchor="t" anchorCtr="0"/>
          <a:lstStyle>
            <a:lvl1pPr marL="0" marR="0" indent="0" algn="l" defTabSz="514350" rtl="0" eaLnBrk="1" fontAlgn="auto" latinLnBrk="0" hangingPunct="1">
              <a:lnSpc>
                <a:spcPct val="100000"/>
              </a:lnSpc>
              <a:spcBef>
                <a:spcPct val="0"/>
              </a:spcBef>
              <a:spcAft>
                <a:spcPts val="0"/>
              </a:spcAft>
              <a:buClrTx/>
              <a:buSzTx/>
              <a:buFontTx/>
              <a:buNone/>
              <a:tabLst/>
              <a:defRPr sz="18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335536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5"/>
            <a:ext cx="12192000" cy="6523149"/>
          </a:xfrm>
          <a:blipFill>
            <a:blip r:embed="rId2"/>
            <a:stretch>
              <a:fillRect/>
            </a:stretch>
          </a:blipFill>
        </p:spPr>
        <p:txBody>
          <a:bodyPr lIns="0" tIns="360000" rIns="4932000" anchor="ctr" anchorCtr="0"/>
          <a:lstStyle>
            <a:lvl1pPr marL="0" indent="0" algn="r">
              <a:buNone/>
              <a:defRPr sz="18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402431" indent="-203597">
              <a:tabLst/>
              <a:defRPr>
                <a:solidFill>
                  <a:schemeClr val="bg1"/>
                </a:solidFill>
              </a:defRPr>
            </a:lvl2pPr>
            <a:lvl3pPr marL="402431" indent="-203597">
              <a:defRPr sz="1500">
                <a:solidFill>
                  <a:schemeClr val="bg1"/>
                </a:solidFill>
              </a:defRPr>
            </a:lvl3pPr>
            <a:lvl4pPr marL="402431" indent="-203597">
              <a:defRPr sz="1500">
                <a:solidFill>
                  <a:schemeClr val="bg1"/>
                </a:solidFill>
              </a:defRPr>
            </a:lvl4pPr>
            <a:lvl5pPr marL="402431" indent="-203597">
              <a:defRPr sz="15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9225482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5"/>
            <a:ext cx="12192000" cy="6523149"/>
          </a:xfrm>
          <a:blipFill>
            <a:blip r:embed="rId2"/>
            <a:stretch>
              <a:fillRect/>
            </a:stretch>
          </a:blipFill>
        </p:spPr>
        <p:txBody>
          <a:bodyPr lIns="4932000" tIns="360000" rIns="0" anchor="ctr" anchorCtr="0"/>
          <a:lstStyle>
            <a:lvl1pPr marL="0" indent="0" algn="l">
              <a:buNone/>
              <a:defRPr sz="18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402431" indent="-203597">
              <a:defRPr>
                <a:solidFill>
                  <a:schemeClr val="bg1"/>
                </a:solidFill>
              </a:defRPr>
            </a:lvl2pPr>
            <a:lvl3pPr marL="402431" indent="-203597">
              <a:defRPr sz="1500">
                <a:solidFill>
                  <a:schemeClr val="bg1"/>
                </a:solidFill>
              </a:defRPr>
            </a:lvl3pPr>
            <a:lvl4pPr marL="402431" indent="-203597">
              <a:defRPr sz="1500">
                <a:solidFill>
                  <a:schemeClr val="bg1"/>
                </a:solidFill>
              </a:defRPr>
            </a:lvl4pPr>
            <a:lvl5pPr marL="402431" indent="-203597">
              <a:defRPr sz="15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933156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67" y="622301"/>
            <a:ext cx="10623551" cy="5681002"/>
          </a:xfrm>
          <a:noFill/>
        </p:spPr>
        <p:txBody>
          <a:bodyPr lIns="0" tIns="0" rIns="0" bIns="0"/>
          <a:lstStyle>
            <a:lvl1pPr marL="252710" indent="-252710" algn="l" defTabSz="514350"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1pPr>
            <a:lvl2pPr marL="252710" indent="-252710" algn="l" defTabSz="514350"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2pPr>
            <a:lvl3pPr marL="252710" indent="-252710" algn="l" defTabSz="514350"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3pPr>
            <a:lvl4pPr marL="252710" indent="-252710" algn="l" defTabSz="514350" rtl="0" eaLnBrk="1" latinLnBrk="0" hangingPunct="1">
              <a:lnSpc>
                <a:spcPct val="90000"/>
              </a:lnSpc>
              <a:buFont typeface="Arial" panose="020B0604020202020204" pitchFamily="34" charset="0"/>
              <a:buChar char="•"/>
              <a:defRPr lang="da-DK" sz="3600" b="0" kern="1200" cap="all" spc="135" baseline="0" dirty="0" smtClean="0">
                <a:solidFill>
                  <a:schemeClr val="bg1"/>
                </a:solidFill>
                <a:latin typeface="+mn-lt"/>
                <a:ea typeface="+mn-ea"/>
                <a:cs typeface="+mn-cs"/>
              </a:defRPr>
            </a:lvl4pPr>
            <a:lvl5pPr marL="252710" indent="-252710" algn="l" defTabSz="514350" rtl="0" eaLnBrk="1" latinLnBrk="0" hangingPunct="1">
              <a:lnSpc>
                <a:spcPct val="90000"/>
              </a:lnSpc>
              <a:buFont typeface="Arial" panose="020B0604020202020204" pitchFamily="34" charset="0"/>
              <a:buChar char="•"/>
              <a:defRPr lang="da-DK" sz="3600" b="0" kern="1200" cap="all" spc="135"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33880872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608093" y="612884"/>
            <a:ext cx="1167619" cy="1390830"/>
          </a:xfrm>
          <a:prstGeom prst="rect">
            <a:avLst/>
          </a:prstGeom>
          <a:noFill/>
        </p:spPr>
        <p:txBody>
          <a:bodyPr wrap="square" rtlCol="0">
            <a:spAutoFit/>
          </a:bodyPr>
          <a:lstStyle/>
          <a:p>
            <a:r>
              <a:rPr lang="en-GB" sz="8438" b="1" dirty="0">
                <a:solidFill>
                  <a:prstClr val="white"/>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783169" y="1633539"/>
            <a:ext cx="10623551" cy="4110037"/>
          </a:xfrm>
          <a:noFill/>
        </p:spPr>
        <p:txBody>
          <a:bodyPr lIns="0" tIns="0" rIns="0" bIns="0" anchor="t" anchorCtr="0"/>
          <a:lstStyle>
            <a:lvl1pPr marL="0" indent="0" algn="l" defTabSz="514350" rtl="0" eaLnBrk="1" latinLnBrk="0" hangingPunct="1">
              <a:lnSpc>
                <a:spcPct val="90000"/>
              </a:lnSpc>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514350"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2pPr>
            <a:lvl3pPr marL="0" indent="0" algn="l" defTabSz="514350"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3pPr>
            <a:lvl4pPr marL="0" indent="0" algn="l" defTabSz="514350" rtl="0" eaLnBrk="1" latinLnBrk="0" hangingPunct="1">
              <a:lnSpc>
                <a:spcPct val="90000"/>
              </a:lnSpc>
              <a:buFont typeface="Arial" panose="020B0604020202020204" pitchFamily="34" charset="0"/>
              <a:buNone/>
              <a:defRPr lang="da-DK" sz="2700" b="1" kern="1200" cap="all" baseline="0" dirty="0" smtClean="0">
                <a:solidFill>
                  <a:schemeClr val="bg1"/>
                </a:solidFill>
                <a:latin typeface="+mn-lt"/>
                <a:ea typeface="+mn-ea"/>
                <a:cs typeface="+mn-cs"/>
              </a:defRPr>
            </a:lvl4pPr>
            <a:lvl5pPr marL="0" indent="0" algn="l" defTabSz="514350" rtl="0" eaLnBrk="1" latinLnBrk="0" hangingPunct="1">
              <a:lnSpc>
                <a:spcPct val="90000"/>
              </a:lnSpc>
              <a:buFont typeface="Arial" panose="020B0604020202020204" pitchFamily="34" charset="0"/>
              <a:buNone/>
              <a:defRPr lang="da-DK" sz="27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783169" y="5934971"/>
            <a:ext cx="10623551" cy="367404"/>
          </a:xfrm>
        </p:spPr>
        <p:txBody>
          <a:bodyPr>
            <a:normAutofit/>
          </a:bodyPr>
          <a:lstStyle>
            <a:lvl1pPr marL="0" indent="0">
              <a:buNone/>
              <a:defRPr sz="18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897391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783169" y="1633538"/>
            <a:ext cx="5158111" cy="4669764"/>
          </a:xfrm>
          <a:noFill/>
        </p:spPr>
        <p:txBody>
          <a:bodyPr lIns="0" tIns="0" rIns="0" bIns="0"/>
          <a:lstStyle>
            <a:lvl1pPr marL="0" indent="0" algn="r" defTabSz="514350"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1pPr>
            <a:lvl2pPr marL="0" indent="0" algn="r" defTabSz="514350"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2pPr>
            <a:lvl3pPr marL="0" indent="0" algn="r" defTabSz="514350"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3pPr>
            <a:lvl4pPr marL="0" indent="0" algn="r" defTabSz="514350" rtl="0" eaLnBrk="1" latinLnBrk="0" hangingPunct="1">
              <a:lnSpc>
                <a:spcPct val="90000"/>
              </a:lnSpc>
              <a:spcAft>
                <a:spcPts val="675"/>
              </a:spcAft>
              <a:buFont typeface="Arial" panose="020B0604020202020204" pitchFamily="34" charset="0"/>
              <a:buNone/>
              <a:defRPr lang="da-DK" sz="2700" b="1" kern="1200" cap="none" baseline="0" dirty="0" smtClean="0">
                <a:solidFill>
                  <a:schemeClr val="bg1"/>
                </a:solidFill>
                <a:latin typeface="+mn-lt"/>
                <a:ea typeface="+mn-ea"/>
                <a:cs typeface="+mn-cs"/>
              </a:defRPr>
            </a:lvl4pPr>
            <a:lvl5pPr marL="0" indent="0" algn="r" defTabSz="514350" rtl="0" eaLnBrk="1" latinLnBrk="0" hangingPunct="1">
              <a:lnSpc>
                <a:spcPct val="90000"/>
              </a:lnSpc>
              <a:spcAft>
                <a:spcPts val="675"/>
              </a:spcAft>
              <a:buFont typeface="Arial" panose="020B0604020202020204" pitchFamily="34" charset="0"/>
              <a:buNone/>
              <a:defRPr lang="da-DK" sz="27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6238348" y="1633538"/>
            <a:ext cx="5168371" cy="4669764"/>
          </a:xfrm>
          <a:noFill/>
        </p:spPr>
        <p:txBody>
          <a:bodyPr lIns="0" tIns="0" rIns="0" bIns="0"/>
          <a:lstStyle>
            <a:lvl1pPr marL="0" indent="0" algn="l" defTabSz="514350"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1pPr>
            <a:lvl2pPr marL="0" indent="0" algn="l" defTabSz="514350"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2pPr>
            <a:lvl3pPr marL="0" indent="0" algn="l" defTabSz="514350"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3pPr>
            <a:lvl4pPr marL="0" indent="0" algn="l" defTabSz="514350" rtl="0" eaLnBrk="1" latinLnBrk="0" hangingPunct="1">
              <a:lnSpc>
                <a:spcPct val="90000"/>
              </a:lnSpc>
              <a:spcAft>
                <a:spcPts val="675"/>
              </a:spcAft>
              <a:buFont typeface="Arial" panose="020B0604020202020204" pitchFamily="34" charset="0"/>
              <a:buNone/>
              <a:defRPr lang="da-DK" sz="2700" b="0" kern="1200" cap="none" baseline="0" dirty="0" smtClean="0">
                <a:solidFill>
                  <a:schemeClr val="bg1"/>
                </a:solidFill>
                <a:latin typeface="+mn-lt"/>
                <a:ea typeface="+mn-ea"/>
                <a:cs typeface="+mn-cs"/>
              </a:defRPr>
            </a:lvl4pPr>
            <a:lvl5pPr marL="0" indent="0" algn="l" defTabSz="514350" rtl="0" eaLnBrk="1" latinLnBrk="0" hangingPunct="1">
              <a:lnSpc>
                <a:spcPct val="90000"/>
              </a:lnSpc>
              <a:spcAft>
                <a:spcPts val="675"/>
              </a:spcAft>
              <a:buFont typeface="Arial" panose="020B0604020202020204" pitchFamily="34" charset="0"/>
              <a:buNone/>
              <a:defRPr lang="da-DK" sz="27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783170" y="622303"/>
            <a:ext cx="10623549" cy="849313"/>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456094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pPr/>
              <a:t>21/04/2024</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783169" y="1633539"/>
            <a:ext cx="10623551" cy="4668837"/>
          </a:xfrm>
        </p:spPr>
        <p:txBody>
          <a:bodyPr anchor="t" anchorCtr="0"/>
          <a:lstStyle>
            <a:lvl1pPr>
              <a:defRPr sz="48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1854372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83169" y="619125"/>
            <a:ext cx="10623551"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pPr/>
              <a:t>21/04/2024</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7860525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pPr/>
              <a:t>21/04/2024</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1528352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image" Target="../media/image31.png"/><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image" Target="../media/image1.emf"/><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theme" Target="../theme/theme10.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image" Target="../media/image2.png"/><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image" Target="../media/image1.emf"/><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theme" Target="../theme/theme11.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5.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7.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e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4.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31.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image" Target="../media/image2.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1.emf"/><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theme" Target="../theme/theme6.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image" Target="../media/image1.emf"/><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theme" Target="../theme/theme7.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image" Target="../media/image31.png"/><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image" Target="../media/image1.emf"/><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theme" Target="../theme/theme8.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image" Target="../media/image31.png"/><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image" Target="../media/image1.emf"/><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theme" Target="../theme/theme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4858"/>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588964" y="1628775"/>
            <a:ext cx="11012487" cy="46736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0"/>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8" name="Picture 7"/>
          <p:cNvPicPr>
            <a:picLocks noChangeAspect="1"/>
          </p:cNvPicPr>
          <p:nvPr userDrawn="1"/>
        </p:nvPicPr>
        <p:blipFill rotWithShape="1">
          <a:blip r:embed="rId32"/>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fld id="{7A056A0C-BA80-48B5-9C35-4A96F80DBB77}" type="datetime1">
              <a:rPr lang="da-DK" smtClean="0"/>
              <a:t>21-04-2024</a:t>
            </a:fld>
            <a:endParaRPr lang="da-DK" dirty="0"/>
          </a:p>
        </p:txBody>
      </p:sp>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71" r:id="rId3"/>
    <p:sldLayoutId id="2147483701" r:id="rId4"/>
    <p:sldLayoutId id="2147483674" r:id="rId5"/>
    <p:sldLayoutId id="2147483670" r:id="rId6"/>
    <p:sldLayoutId id="2147483660" r:id="rId7"/>
    <p:sldLayoutId id="2147483662" r:id="rId8"/>
    <p:sldLayoutId id="2147483684" r:id="rId9"/>
    <p:sldLayoutId id="2147483685" r:id="rId10"/>
    <p:sldLayoutId id="2147483664" r:id="rId11"/>
    <p:sldLayoutId id="2147483665" r:id="rId12"/>
    <p:sldLayoutId id="2147483689" r:id="rId13"/>
    <p:sldLayoutId id="2147483702" r:id="rId14"/>
    <p:sldLayoutId id="2147483703" r:id="rId15"/>
    <p:sldLayoutId id="2147483694" r:id="rId16"/>
    <p:sldLayoutId id="2147483692" r:id="rId17"/>
    <p:sldLayoutId id="2147483691" r:id="rId18"/>
    <p:sldLayoutId id="2147483697" r:id="rId19"/>
    <p:sldLayoutId id="2147483704" r:id="rId20"/>
    <p:sldLayoutId id="2147483705" r:id="rId21"/>
    <p:sldLayoutId id="2147483695" r:id="rId22"/>
    <p:sldLayoutId id="2147483698" r:id="rId23"/>
    <p:sldLayoutId id="2147483706" r:id="rId24"/>
    <p:sldLayoutId id="2147483707" r:id="rId25"/>
    <p:sldLayoutId id="2147483708" r:id="rId26"/>
    <p:sldLayoutId id="2147483709" r:id="rId27"/>
    <p:sldLayoutId id="2147483710" r:id="rId28"/>
    <p:sldLayoutId id="2147483693" r:id="rId29"/>
    <p:sldLayoutId id="2147483688" r:id="rId30"/>
  </p:sldLayoutIdLst>
  <p:hf hdr="0" ftr="0"/>
  <p:txStyles>
    <p:title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0" y="619125"/>
            <a:ext cx="10623551"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783170" y="1635125"/>
            <a:ext cx="10623551"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226367" marR="0" lvl="1" indent="-111845" algn="l" defTabSz="385763" rtl="0" eaLnBrk="1" fontAlgn="auto" latinLnBrk="0" hangingPunct="1">
              <a:lnSpc>
                <a:spcPct val="90000"/>
              </a:lnSpc>
              <a:spcBef>
                <a:spcPts val="211"/>
              </a:spcBef>
              <a:spcAft>
                <a:spcPts val="0"/>
              </a:spcAft>
              <a:buClrTx/>
              <a:buSzTx/>
              <a:buFont typeface="Arial" panose="020B0604020202020204" pitchFamily="34" charset="0"/>
              <a:buChar char="•"/>
              <a:tabLst/>
            </a:pPr>
            <a:endParaRPr lang="en-GB" dirty="0"/>
          </a:p>
        </p:txBody>
      </p:sp>
      <p:sp>
        <p:nvSpPr>
          <p:cNvPr id="7" name="Rectangle 19"/>
          <p:cNvSpPr/>
          <p:nvPr/>
        </p:nvSpPr>
        <p:spPr>
          <a:xfrm>
            <a:off x="0" y="7"/>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60" dirty="0">
              <a:solidFill>
                <a:prstClr val="white"/>
              </a:solidFill>
            </a:endParaRPr>
          </a:p>
        </p:txBody>
      </p:sp>
      <p:sp>
        <p:nvSpPr>
          <p:cNvPr id="5" name="Pladsholder til sidefod 4"/>
          <p:cNvSpPr>
            <a:spLocks noGrp="1"/>
          </p:cNvSpPr>
          <p:nvPr>
            <p:ph type="ftr" sz="quarter" idx="3"/>
          </p:nvPr>
        </p:nvSpPr>
        <p:spPr>
          <a:xfrm>
            <a:off x="3979411" y="85750"/>
            <a:ext cx="5557560" cy="176797"/>
          </a:xfrm>
          <a:prstGeom prst="rect">
            <a:avLst/>
          </a:prstGeom>
        </p:spPr>
        <p:txBody>
          <a:bodyPr vert="horz" lIns="0" tIns="0" rIns="0" bIns="0" rtlCol="0" anchor="b" anchorCtr="0"/>
          <a:lstStyle>
            <a:lvl1pPr algn="r">
              <a:defRPr sz="563">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5" y="85750"/>
            <a:ext cx="502832" cy="176797"/>
          </a:xfrm>
          <a:prstGeom prst="rect">
            <a:avLst/>
          </a:prstGeom>
        </p:spPr>
        <p:txBody>
          <a:bodyPr vert="horz" lIns="0" tIns="0" rIns="0" bIns="0" rtlCol="0" anchor="b" anchorCtr="0"/>
          <a:lstStyle>
            <a:lvl1pPr algn="r">
              <a:defRPr sz="563">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5" y="85750"/>
            <a:ext cx="1086635" cy="176797"/>
          </a:xfrm>
          <a:prstGeom prst="rect">
            <a:avLst/>
          </a:prstGeom>
        </p:spPr>
        <p:txBody>
          <a:bodyPr vert="horz" lIns="0" tIns="0" rIns="0" bIns="0" rtlCol="0" anchor="b" anchorCtr="0"/>
          <a:lstStyle>
            <a:lvl1pPr algn="r">
              <a:defRPr sz="563">
                <a:solidFill>
                  <a:srgbClr val="333333"/>
                </a:solidFill>
              </a:defRPr>
            </a:lvl1pPr>
          </a:lstStyle>
          <a:p>
            <a:fld id="{78B939E7-E8BE-4EDC-A4C7-4CF4D90B066E}" type="datetime1">
              <a:rPr lang="en-GB" smtClean="0"/>
              <a:pPr/>
              <a:t>21/04/2024</a:t>
            </a:fld>
            <a:endParaRPr lang="en-GB" dirty="0"/>
          </a:p>
        </p:txBody>
      </p:sp>
      <p:pic>
        <p:nvPicPr>
          <p:cNvPr id="14" name="Picture 13"/>
          <p:cNvPicPr>
            <a:picLocks noChangeAspect="1"/>
          </p:cNvPicPr>
          <p:nvPr/>
        </p:nvPicPr>
        <p:blipFill rotWithShape="1">
          <a:blip r:embed="rId24"/>
          <a:srcRect l="12043" t="11448" r="17199" b="13844"/>
          <a:stretch/>
        </p:blipFill>
        <p:spPr>
          <a:xfrm>
            <a:off x="447380" y="63578"/>
            <a:ext cx="222021" cy="211296"/>
          </a:xfrm>
          <a:prstGeom prst="rect">
            <a:avLst/>
          </a:prstGeom>
        </p:spPr>
      </p:pic>
      <p:pic>
        <p:nvPicPr>
          <p:cNvPr id="15"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8928" y="96472"/>
            <a:ext cx="3110197" cy="159521"/>
          </a:xfrm>
          <a:prstGeom prst="rect">
            <a:avLst/>
          </a:prstGeom>
        </p:spPr>
      </p:pic>
    </p:spTree>
    <p:extLst>
      <p:ext uri="{BB962C8B-B14F-4D97-AF65-F5344CB8AC3E}">
        <p14:creationId xmlns:p14="http://schemas.microsoft.com/office/powerpoint/2010/main" val="350503621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Lst>
  <p:hf hdr="0" ftr="0"/>
  <p:txStyles>
    <p:titleStyle>
      <a:lvl1pPr algn="l" defTabSz="385763" rtl="0" eaLnBrk="1" latinLnBrk="0" hangingPunct="1">
        <a:lnSpc>
          <a:spcPct val="100000"/>
        </a:lnSpc>
        <a:spcBef>
          <a:spcPct val="0"/>
        </a:spcBef>
        <a:buNone/>
        <a:defRPr sz="1688" kern="1200" spc="26" baseline="0">
          <a:solidFill>
            <a:schemeClr val="accent1"/>
          </a:solidFill>
          <a:latin typeface="+mj-lt"/>
          <a:ea typeface="+mj-ea"/>
          <a:cs typeface="+mj-cs"/>
        </a:defRPr>
      </a:lvl1pPr>
    </p:titleStyle>
    <p:bodyStyle>
      <a:lvl1pPr marL="152698" indent="-152698" algn="l" defTabSz="385763" rtl="0" eaLnBrk="1" latinLnBrk="0" hangingPunct="1">
        <a:lnSpc>
          <a:spcPct val="100000"/>
        </a:lnSpc>
        <a:spcBef>
          <a:spcPts val="422"/>
        </a:spcBef>
        <a:buFont typeface="Arial" panose="020B0604020202020204" pitchFamily="34" charset="0"/>
        <a:buChar char="•"/>
        <a:defRPr sz="1350" kern="1200" spc="26" baseline="0">
          <a:solidFill>
            <a:schemeClr val="tx1"/>
          </a:solidFill>
          <a:latin typeface="+mn-lt"/>
          <a:ea typeface="+mn-ea"/>
          <a:cs typeface="+mn-cs"/>
        </a:defRPr>
      </a:lvl1pPr>
      <a:lvl2pPr marL="301377" marR="0" indent="-148679" algn="l" defTabSz="385763" rtl="0" eaLnBrk="1" fontAlgn="auto" latinLnBrk="0" hangingPunct="1">
        <a:lnSpc>
          <a:spcPct val="100000"/>
        </a:lnSpc>
        <a:spcBef>
          <a:spcPts val="211"/>
        </a:spcBef>
        <a:spcAft>
          <a:spcPts val="0"/>
        </a:spcAft>
        <a:buClrTx/>
        <a:buSzTx/>
        <a:buFont typeface="Arial" panose="020B0604020202020204" pitchFamily="34" charset="0"/>
        <a:buChar char="•"/>
        <a:tabLst/>
        <a:defRPr lang="da-DK" sz="1125" kern="1200" spc="26" baseline="0" dirty="0" smtClean="0">
          <a:solidFill>
            <a:schemeClr val="tx1"/>
          </a:solidFill>
          <a:latin typeface="+mn-lt"/>
          <a:ea typeface="+mn-ea"/>
          <a:cs typeface="+mn-cs"/>
        </a:defRPr>
      </a:lvl2pPr>
      <a:lvl3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3pPr>
      <a:lvl4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4pPr>
      <a:lvl5pPr marL="454522" indent="-152698" algn="l" defTabSz="385763" rtl="0" eaLnBrk="1" latinLnBrk="0" hangingPunct="1">
        <a:lnSpc>
          <a:spcPct val="100000"/>
        </a:lnSpc>
        <a:spcBef>
          <a:spcPts val="211"/>
        </a:spcBef>
        <a:buFont typeface="Arial" panose="020B0604020202020204" pitchFamily="34" charset="0"/>
        <a:buChar char="•"/>
        <a:defRPr sz="900" kern="1200" spc="26" baseline="0">
          <a:solidFill>
            <a:schemeClr val="tx1"/>
          </a:solidFill>
          <a:latin typeface="+mn-lt"/>
          <a:ea typeface="+mn-ea"/>
          <a:cs typeface="+mn-cs"/>
        </a:defRPr>
      </a:lvl5pPr>
      <a:lvl6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6pPr>
      <a:lvl7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7pPr>
      <a:lvl8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8pPr>
      <a:lvl9pPr marL="454522" indent="-152698" algn="l" defTabSz="385763" rtl="0" eaLnBrk="1" latinLnBrk="0" hangingPunct="1">
        <a:lnSpc>
          <a:spcPct val="90000"/>
        </a:lnSpc>
        <a:spcBef>
          <a:spcPts val="211"/>
        </a:spcBef>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57">
          <p15:clr>
            <a:srgbClr val="F26B43"/>
          </p15:clr>
        </p15:guide>
        <p15:guide id="2" pos="9580">
          <p15:clr>
            <a:srgbClr val="F26B43"/>
          </p15:clr>
        </p15:guide>
        <p15:guide id="3" orient="horz" pos="1029">
          <p15:clr>
            <a:srgbClr val="F26B43"/>
          </p15:clr>
        </p15:guide>
        <p15:guide id="4" orient="horz" pos="3970">
          <p15:clr>
            <a:srgbClr val="F26B43"/>
          </p15:clr>
        </p15:guide>
        <p15:guide id="5" pos="9595">
          <p15:clr>
            <a:srgbClr val="F26B43"/>
          </p15:clr>
        </p15:guide>
        <p15:guide id="6" orient="horz" pos="392">
          <p15:clr>
            <a:srgbClr val="F26B43"/>
          </p15:clr>
        </p15:guide>
        <p15:guide id="7" orient="horz" pos="92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0" y="619125"/>
            <a:ext cx="10623551" cy="865188"/>
          </a:xfrm>
          <a:prstGeom prst="rect">
            <a:avLst/>
          </a:prstGeom>
        </p:spPr>
        <p:txBody>
          <a:bodyPr vert="horz" lIns="0" tIns="0" rIns="0" bIns="0" rtlCol="0" anchor="t" anchorCtr="0">
            <a:noAutofit/>
          </a:bodyPr>
          <a:lstStyle/>
          <a:p>
            <a:r>
              <a:rPr lang="en-GB" dirty="0" err="1"/>
              <a:t>Klik</a:t>
            </a:r>
            <a:r>
              <a:rPr lang="en-GB" dirty="0"/>
              <a:t> for at </a:t>
            </a:r>
            <a:r>
              <a:rPr lang="en-GB" dirty="0" err="1"/>
              <a:t>redigere</a:t>
            </a:r>
            <a:r>
              <a:rPr lang="en-GB" dirty="0"/>
              <a:t> </a:t>
            </a:r>
            <a:r>
              <a:rPr lang="en-GB" dirty="0" err="1"/>
              <a:t>i</a:t>
            </a:r>
            <a:r>
              <a:rPr lang="en-GB" dirty="0"/>
              <a:t> master</a:t>
            </a:r>
          </a:p>
        </p:txBody>
      </p:sp>
      <p:sp>
        <p:nvSpPr>
          <p:cNvPr id="3" name="Pladsholder til tekst 2"/>
          <p:cNvSpPr>
            <a:spLocks noGrp="1"/>
          </p:cNvSpPr>
          <p:nvPr>
            <p:ph type="body" idx="1"/>
          </p:nvPr>
        </p:nvSpPr>
        <p:spPr>
          <a:xfrm>
            <a:off x="783170" y="1635125"/>
            <a:ext cx="10623551" cy="4668178"/>
          </a:xfrm>
          <a:prstGeom prst="rect">
            <a:avLst/>
          </a:prstGeom>
        </p:spPr>
        <p:txBody>
          <a:bodyPr vert="horz" lIns="0" tIns="0" rIns="0" bIns="0" rtlCol="0">
            <a:noAutofit/>
          </a:bodyPr>
          <a:lstStyle/>
          <a:p>
            <a:pPr lvl="0"/>
            <a:r>
              <a:rPr lang="en-GB" dirty="0" err="1"/>
              <a:t>Klik</a:t>
            </a:r>
            <a:r>
              <a:rPr lang="en-GB" dirty="0"/>
              <a:t> for at </a:t>
            </a:r>
            <a:r>
              <a:rPr lang="en-GB" dirty="0" err="1"/>
              <a:t>redigere</a:t>
            </a:r>
            <a:r>
              <a:rPr lang="en-GB" dirty="0"/>
              <a:t> </a:t>
            </a:r>
            <a:r>
              <a:rPr lang="en-GB" dirty="0" err="1"/>
              <a:t>i</a:t>
            </a:r>
            <a:r>
              <a:rPr lang="en-GB" dirty="0"/>
              <a:t>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21" marR="0" lvl="1" indent="-198830" algn="l" defTabSz="685783"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8"/>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solidFill>
                <a:prstClr val="white"/>
              </a:solidFill>
            </a:endParaRPr>
          </a:p>
        </p:txBody>
      </p:sp>
      <p:sp>
        <p:nvSpPr>
          <p:cNvPr id="5" name="Pladsholder til sidefod 4"/>
          <p:cNvSpPr>
            <a:spLocks noGrp="1"/>
          </p:cNvSpPr>
          <p:nvPr>
            <p:ph type="ftr" sz="quarter" idx="3"/>
          </p:nvPr>
        </p:nvSpPr>
        <p:spPr>
          <a:xfrm>
            <a:off x="3657599" y="85751"/>
            <a:ext cx="5879372"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5" y="85751"/>
            <a:ext cx="502832"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5" y="85751"/>
            <a:ext cx="1086635" cy="176797"/>
          </a:xfrm>
          <a:prstGeom prst="rect">
            <a:avLst/>
          </a:prstGeom>
        </p:spPr>
        <p:txBody>
          <a:bodyPr vert="horz" lIns="0" tIns="0" rIns="0" bIns="0" rtlCol="0" anchor="b" anchorCtr="0"/>
          <a:lstStyle>
            <a:lvl1pPr algn="r">
              <a:defRPr sz="1000">
                <a:solidFill>
                  <a:srgbClr val="333333"/>
                </a:solidFill>
              </a:defRPr>
            </a:lvl1pPr>
          </a:lstStyle>
          <a:p>
            <a:fld id="{BEBD739C-1E5B-4D31-9891-7F0D8E3FE10D}" type="datetime1">
              <a:rPr lang="en-GB" smtClean="0"/>
              <a:pPr/>
              <a:t>21/04/2024</a:t>
            </a:fld>
            <a:endParaRPr lang="en-GB" dirty="0"/>
          </a:p>
        </p:txBody>
      </p:sp>
      <p:pic>
        <p:nvPicPr>
          <p:cNvPr id="12" name="Picture 7"/>
          <p:cNvPicPr>
            <a:picLocks noChangeAspect="1"/>
          </p:cNvPicPr>
          <p:nvPr userDrawn="1"/>
        </p:nvPicPr>
        <p:blipFill rotWithShape="1">
          <a:blip r:embed="rId24"/>
          <a:srcRect l="12043" t="11448" r="17199" b="13844"/>
          <a:stretch/>
        </p:blipFill>
        <p:spPr>
          <a:xfrm>
            <a:off x="447380" y="63578"/>
            <a:ext cx="222021" cy="211296"/>
          </a:xfrm>
          <a:prstGeom prst="rect">
            <a:avLst/>
          </a:prstGeom>
        </p:spPr>
      </p:pic>
      <p:pic>
        <p:nvPicPr>
          <p:cNvPr id="13"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39601" y="96472"/>
            <a:ext cx="3128855" cy="159521"/>
          </a:xfrm>
          <a:prstGeom prst="rect">
            <a:avLst/>
          </a:prstGeom>
        </p:spPr>
      </p:pic>
    </p:spTree>
    <p:extLst>
      <p:ext uri="{BB962C8B-B14F-4D97-AF65-F5344CB8AC3E}">
        <p14:creationId xmlns:p14="http://schemas.microsoft.com/office/powerpoint/2010/main" val="328328330"/>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Lst>
  <p:hf hdr="0" ftr="0"/>
  <p:txStyles>
    <p:titleStyle>
      <a:lvl1pPr algn="l" defTabSz="685783"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56" indent="-271456" algn="l" defTabSz="685783" rtl="0" eaLnBrk="1" latinLnBrk="0" hangingPunct="1">
        <a:lnSpc>
          <a:spcPct val="100000"/>
        </a:lnSpc>
        <a:spcBef>
          <a:spcPts val="751"/>
        </a:spcBef>
        <a:buFont typeface="Arial" panose="020B0604020202020204" pitchFamily="34" charset="0"/>
        <a:buChar char="•"/>
        <a:defRPr sz="2400" kern="1200" spc="45" baseline="0">
          <a:solidFill>
            <a:schemeClr val="tx1"/>
          </a:solidFill>
          <a:latin typeface="+mn-lt"/>
          <a:ea typeface="+mn-ea"/>
          <a:cs typeface="+mn-cs"/>
        </a:defRPr>
      </a:lvl1pPr>
      <a:lvl2pPr marL="535768" marR="0" indent="-264312"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18" indent="-271456" algn="l" defTabSz="685783"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1">
          <p15:clr>
            <a:srgbClr val="F26B43"/>
          </p15:clr>
        </p15:guide>
        <p15:guide id="2" pos="5389">
          <p15:clr>
            <a:srgbClr val="F26B43"/>
          </p15:clr>
        </p15:guide>
        <p15:guide id="3" orient="horz" pos="1029">
          <p15:clr>
            <a:srgbClr val="F26B43"/>
          </p15:clr>
        </p15:guide>
        <p15:guide id="4" orient="horz" pos="3970">
          <p15:clr>
            <a:srgbClr val="F26B43"/>
          </p15:clr>
        </p15:guide>
        <p15:guide id="5" pos="5397">
          <p15:clr>
            <a:srgbClr val="F26B43"/>
          </p15:clr>
        </p15:guide>
        <p15:guide id="6" orient="horz" pos="392">
          <p15:clr>
            <a:srgbClr val="F26B43"/>
          </p15:clr>
        </p15:guide>
        <p15:guide id="7" orient="horz" pos="92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CA1B56F4-8AA3-9F45-A8D8-AC653E983414}" type="slidenum">
              <a:rPr lang="en-US"/>
              <a:pPr/>
              <a:t>‹#›</a:t>
            </a:fld>
            <a:endParaRPr lang="en-US"/>
          </a:p>
        </p:txBody>
      </p:sp>
    </p:spTree>
    <p:extLst>
      <p:ext uri="{BB962C8B-B14F-4D97-AF65-F5344CB8AC3E}">
        <p14:creationId xmlns:p14="http://schemas.microsoft.com/office/powerpoint/2010/main" val="308896371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377"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566"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754"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91" indent="-342891" algn="l" rtl="0" fontAlgn="base">
        <a:spcBef>
          <a:spcPct val="20000"/>
        </a:spcBef>
        <a:spcAft>
          <a:spcPct val="0"/>
        </a:spcAft>
        <a:buChar char="•"/>
        <a:defRPr sz="3200">
          <a:solidFill>
            <a:schemeClr val="tx1"/>
          </a:solidFill>
          <a:latin typeface="+mn-lt"/>
          <a:ea typeface="+mn-ea"/>
          <a:cs typeface="+mn-cs"/>
        </a:defRPr>
      </a:lvl1pPr>
      <a:lvl2pPr marL="742932" indent="-285744" algn="l" rtl="0" fontAlgn="base">
        <a:spcBef>
          <a:spcPct val="20000"/>
        </a:spcBef>
        <a:spcAft>
          <a:spcPct val="0"/>
        </a:spcAft>
        <a:buChar char="–"/>
        <a:defRPr sz="2800">
          <a:solidFill>
            <a:schemeClr val="tx1"/>
          </a:solidFill>
          <a:latin typeface="+mn-lt"/>
          <a:ea typeface="+mn-ea"/>
        </a:defRPr>
      </a:lvl2pPr>
      <a:lvl3pPr marL="1142971" indent="-228594" algn="l" rtl="0" fontAlgn="base">
        <a:spcBef>
          <a:spcPct val="20000"/>
        </a:spcBef>
        <a:spcAft>
          <a:spcPct val="0"/>
        </a:spcAft>
        <a:buChar char="•"/>
        <a:defRPr sz="2400">
          <a:solidFill>
            <a:schemeClr val="tx1"/>
          </a:solidFill>
          <a:latin typeface="+mn-lt"/>
          <a:ea typeface="+mn-ea"/>
        </a:defRPr>
      </a:lvl3pPr>
      <a:lvl4pPr marL="1600160" indent="-228594" algn="l" rtl="0" fontAlgn="base">
        <a:spcBef>
          <a:spcPct val="20000"/>
        </a:spcBef>
        <a:spcAft>
          <a:spcPct val="0"/>
        </a:spcAft>
        <a:buChar char="–"/>
        <a:defRPr sz="2000">
          <a:solidFill>
            <a:schemeClr val="tx1"/>
          </a:solidFill>
          <a:latin typeface="+mn-lt"/>
          <a:ea typeface="+mn-ea"/>
        </a:defRPr>
      </a:lvl4pPr>
      <a:lvl5pPr marL="2057349" indent="-228594" algn="l" rtl="0" fontAlgn="base">
        <a:spcBef>
          <a:spcPct val="20000"/>
        </a:spcBef>
        <a:spcAft>
          <a:spcPct val="0"/>
        </a:spcAft>
        <a:buChar char="»"/>
        <a:defRPr sz="2000">
          <a:solidFill>
            <a:schemeClr val="tx1"/>
          </a:solidFill>
          <a:latin typeface="+mn-lt"/>
          <a:ea typeface="+mn-ea"/>
        </a:defRPr>
      </a:lvl5pPr>
      <a:lvl6pPr marL="2514537" indent="-228594" algn="l" rtl="0" fontAlgn="base">
        <a:spcBef>
          <a:spcPct val="20000"/>
        </a:spcBef>
        <a:spcAft>
          <a:spcPct val="0"/>
        </a:spcAft>
        <a:buChar char="»"/>
        <a:defRPr sz="2000">
          <a:solidFill>
            <a:schemeClr val="tx1"/>
          </a:solidFill>
          <a:latin typeface="+mn-lt"/>
          <a:ea typeface="+mn-ea"/>
        </a:defRPr>
      </a:lvl6pPr>
      <a:lvl7pPr marL="2971726" indent="-228594" algn="l" rtl="0" fontAlgn="base">
        <a:spcBef>
          <a:spcPct val="20000"/>
        </a:spcBef>
        <a:spcAft>
          <a:spcPct val="0"/>
        </a:spcAft>
        <a:buChar char="»"/>
        <a:defRPr sz="2000">
          <a:solidFill>
            <a:schemeClr val="tx1"/>
          </a:solidFill>
          <a:latin typeface="+mn-lt"/>
          <a:ea typeface="+mn-ea"/>
        </a:defRPr>
      </a:lvl7pPr>
      <a:lvl8pPr marL="3428914" indent="-228594" algn="l" rtl="0" fontAlgn="base">
        <a:spcBef>
          <a:spcPct val="20000"/>
        </a:spcBef>
        <a:spcAft>
          <a:spcPct val="0"/>
        </a:spcAft>
        <a:buChar char="»"/>
        <a:defRPr sz="2000">
          <a:solidFill>
            <a:schemeClr val="tx1"/>
          </a:solidFill>
          <a:latin typeface="+mn-lt"/>
          <a:ea typeface="+mn-ea"/>
        </a:defRPr>
      </a:lvl8pPr>
      <a:lvl9pPr marL="3886103" indent="-2285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Click to edit Master title style</a:t>
            </a:r>
          </a:p>
        </p:txBody>
      </p:sp>
      <p:sp>
        <p:nvSpPr>
          <p:cNvPr id="13315"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Click to edit Master text styles</a:t>
            </a:r>
          </a:p>
          <a:p>
            <a:pPr lvl="1"/>
            <a:r>
              <a:rPr lang="da-DK" altLang="da-DK"/>
              <a:t>Second level</a:t>
            </a:r>
          </a:p>
          <a:p>
            <a:pPr lvl="2"/>
            <a:r>
              <a:rPr lang="da-DK" altLang="da-DK"/>
              <a:t>Third level</a:t>
            </a:r>
          </a:p>
          <a:p>
            <a:pPr lvl="3"/>
            <a:r>
              <a:rPr lang="da-DK" altLang="da-DK"/>
              <a:t>Fourth level</a:t>
            </a:r>
          </a:p>
          <a:p>
            <a:pPr lvl="4"/>
            <a:r>
              <a:rPr lang="da-DK" altLang="da-DK"/>
              <a:t>Fifth level</a:t>
            </a:r>
          </a:p>
        </p:txBody>
      </p:sp>
      <p:sp>
        <p:nvSpPr>
          <p:cNvPr id="1280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n-lt"/>
                <a:cs typeface="+mn-cs"/>
              </a:defRPr>
            </a:lvl1pPr>
          </a:lstStyle>
          <a:p>
            <a:pPr fontAlgn="base">
              <a:spcBef>
                <a:spcPct val="0"/>
              </a:spcBef>
              <a:spcAft>
                <a:spcPct val="0"/>
              </a:spcAft>
              <a:defRPr/>
            </a:pPr>
            <a:endParaRPr lang="da-DK">
              <a:solidFill>
                <a:srgbClr val="000000"/>
              </a:solidFill>
            </a:endParaRPr>
          </a:p>
        </p:txBody>
      </p:sp>
      <p:sp>
        <p:nvSpPr>
          <p:cNvPr id="1280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mn-lt"/>
                <a:cs typeface="+mn-cs"/>
              </a:defRPr>
            </a:lvl1pPr>
          </a:lstStyle>
          <a:p>
            <a:pPr fontAlgn="base">
              <a:spcBef>
                <a:spcPct val="0"/>
              </a:spcBef>
              <a:spcAft>
                <a:spcPct val="0"/>
              </a:spcAft>
              <a:defRPr/>
            </a:pPr>
            <a:endParaRPr lang="da-DK">
              <a:solidFill>
                <a:srgbClr val="000000"/>
              </a:solidFill>
            </a:endParaRPr>
          </a:p>
        </p:txBody>
      </p:sp>
      <p:sp>
        <p:nvSpPr>
          <p:cNvPr id="1280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n-lt"/>
                <a:cs typeface="+mn-cs"/>
              </a:defRPr>
            </a:lvl1pPr>
          </a:lstStyle>
          <a:p>
            <a:pPr fontAlgn="base">
              <a:spcBef>
                <a:spcPct val="0"/>
              </a:spcBef>
              <a:spcAft>
                <a:spcPct val="0"/>
              </a:spcAft>
              <a:defRPr/>
            </a:pPr>
            <a:fld id="{07AE5CE3-AAF0-4744-95F9-942E43E1C954}" type="slidenum">
              <a:rPr lang="da-DK">
                <a:solidFill>
                  <a:srgbClr val="000000"/>
                </a:solidFill>
              </a:rPr>
              <a:pPr fontAlgn="base">
                <a:spcBef>
                  <a:spcPct val="0"/>
                </a:spcBef>
                <a:spcAft>
                  <a:spcPct val="0"/>
                </a:spcAft>
                <a:defRPr/>
              </a:pPr>
              <a:t>‹#›</a:t>
            </a:fld>
            <a:endParaRPr lang="da-DK">
              <a:solidFill>
                <a:srgbClr val="000000"/>
              </a:solidFill>
            </a:endParaRPr>
          </a:p>
        </p:txBody>
      </p:sp>
    </p:spTree>
    <p:extLst>
      <p:ext uri="{BB962C8B-B14F-4D97-AF65-F5344CB8AC3E}">
        <p14:creationId xmlns:p14="http://schemas.microsoft.com/office/powerpoint/2010/main" val="9321729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817" y="188640"/>
            <a:ext cx="12192000" cy="695640"/>
          </a:xfrm>
          <a:prstGeom prst="rect">
            <a:avLst/>
          </a:prstGeom>
        </p:spPr>
      </p:pic>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10" name="Picture 24" descr="top_uk_58_02"/>
          <p:cNvPicPr>
            <a:picLocks noChangeAspect="1" noChangeArrowheads="1"/>
          </p:cNvPicPr>
          <p:nvPr userDrawn="1"/>
        </p:nvPicPr>
        <p:blipFill>
          <a:blip r:embed="rId14">
            <a:extLst>
              <a:ext uri="{28A0092B-C50C-407E-A947-70E740481C1C}">
                <a14:useLocalDpi xmlns:a14="http://schemas.microsoft.com/office/drawing/2010/main" val="0"/>
              </a:ext>
            </a:extLst>
          </a:blip>
          <a:srcRect r="20320"/>
          <a:stretch>
            <a:fillRect/>
          </a:stretch>
        </p:blipFill>
        <p:spPr bwMode="auto">
          <a:xfrm>
            <a:off x="-6817" y="0"/>
            <a:ext cx="1221151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userDrawn="1"/>
        </p:nvSpPr>
        <p:spPr bwMode="auto">
          <a:xfrm>
            <a:off x="3812117" y="-3175"/>
            <a:ext cx="8236544" cy="263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da-DK"/>
            </a:defPPr>
            <a:lvl1pPr algn="r" rtl="0" fontAlgn="base">
              <a:spcBef>
                <a:spcPct val="0"/>
              </a:spcBef>
              <a:spcAft>
                <a:spcPct val="0"/>
              </a:spcAft>
              <a:defRPr sz="1000" kern="1200">
                <a:solidFill>
                  <a:srgbClr val="F8F8F8"/>
                </a:solidFill>
                <a:latin typeface="Verdana" pitchFamily="-65" charset="0"/>
                <a:ea typeface="ＭＳ Ｐゴシック" pitchFamily="-65" charset="-128"/>
                <a:cs typeface="+mn-cs"/>
              </a:defRPr>
            </a:lvl1pPr>
            <a:lvl2pPr marL="457200" algn="l" rtl="0" fontAlgn="base">
              <a:spcBef>
                <a:spcPct val="0"/>
              </a:spcBef>
              <a:spcAft>
                <a:spcPct val="0"/>
              </a:spcAft>
              <a:defRPr sz="2400" kern="1200">
                <a:solidFill>
                  <a:schemeClr val="tx1"/>
                </a:solidFill>
                <a:latin typeface="Verdana"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Verdan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Verdan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Verdan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Verdana" pitchFamily="34" charset="0"/>
                <a:ea typeface="ＭＳ Ｐゴシック" pitchFamily="34" charset="-128"/>
                <a:cs typeface="+mn-cs"/>
              </a:defRPr>
            </a:lvl9pPr>
          </a:lstStyle>
          <a:p>
            <a:pPr>
              <a:defRPr/>
            </a:pPr>
            <a:r>
              <a:rPr lang="da-DK" sz="1000"/>
              <a:t>Professor Katherine Richardson </a:t>
            </a:r>
            <a:r>
              <a:rPr lang="da-DK" sz="1000" i="1"/>
              <a:t>www.sustainability.ku.dk </a:t>
            </a:r>
            <a:endParaRPr lang="da-DK" sz="1000"/>
          </a:p>
        </p:txBody>
      </p:sp>
      <p:pic>
        <p:nvPicPr>
          <p:cNvPr id="13" name="Picture 40" descr="KU_new_bot4"/>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551490"/>
            <a:ext cx="12192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20"/>
          <p:cNvSpPr>
            <a:spLocks noChangeShapeType="1"/>
          </p:cNvSpPr>
          <p:nvPr userDrawn="1"/>
        </p:nvSpPr>
        <p:spPr bwMode="auto">
          <a:xfrm flipH="1">
            <a:off x="6351" y="6694488"/>
            <a:ext cx="12198350" cy="0"/>
          </a:xfrm>
          <a:prstGeom prst="line">
            <a:avLst/>
          </a:prstGeom>
          <a:noFill/>
          <a:ln w="9525">
            <a:solidFill>
              <a:srgbClr val="901A1E"/>
            </a:solidFill>
            <a:round/>
            <a:headEnd/>
            <a:tailEnd/>
          </a:ln>
          <a:extLst>
            <a:ext uri="{909E8E84-426E-40DD-AFC4-6F175D3DCCD1}">
              <a14:hiddenFill xmlns:a14="http://schemas.microsoft.com/office/drawing/2010/main">
                <a:noFill/>
              </a14:hiddenFill>
            </a:ext>
          </a:extLst>
        </p:spPr>
        <p:txBody>
          <a:bodyPr/>
          <a:lstStyle/>
          <a:p>
            <a:endParaRPr lang="da-DK" sz="1800">
              <a:solidFill>
                <a:prstClr val="black"/>
              </a:solidFill>
            </a:endParaRPr>
          </a:p>
        </p:txBody>
      </p:sp>
    </p:spTree>
    <p:extLst>
      <p:ext uri="{BB962C8B-B14F-4D97-AF65-F5344CB8AC3E}">
        <p14:creationId xmlns:p14="http://schemas.microsoft.com/office/powerpoint/2010/main" val="145493134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spcBef>
          <a:spcPct val="0"/>
        </a:spcBef>
        <a:buNone/>
        <a:defRPr sz="2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67" y="619125"/>
            <a:ext cx="10623551" cy="865188"/>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783167" y="1635125"/>
            <a:ext cx="10623551" cy="4668178"/>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a:p>
            <a:pPr lvl="4"/>
            <a:endParaRPr lang="da-DK" dirty="0"/>
          </a:p>
          <a:p>
            <a:pPr marL="402431" marR="0" lvl="1" indent="-198835" algn="l" defTabSz="685800" rtl="0" eaLnBrk="1" fontAlgn="auto" latinLnBrk="0" hangingPunct="1">
              <a:lnSpc>
                <a:spcPct val="90000"/>
              </a:lnSpc>
              <a:spcBef>
                <a:spcPts val="375"/>
              </a:spcBef>
              <a:spcAft>
                <a:spcPts val="0"/>
              </a:spcAft>
              <a:buClrTx/>
              <a:buSzTx/>
              <a:buFont typeface="Arial" panose="020B0604020202020204" pitchFamily="34" charset="0"/>
              <a:buChar char="•"/>
              <a:tabLst/>
            </a:pPr>
            <a:endParaRPr lang="da-DK" dirty="0"/>
          </a:p>
        </p:txBody>
      </p:sp>
      <p:sp>
        <p:nvSpPr>
          <p:cNvPr id="7" name="Rectangle 19"/>
          <p:cNvSpPr/>
          <p:nvPr userDrawn="1"/>
        </p:nvSpPr>
        <p:spPr>
          <a:xfrm>
            <a:off x="0" y="4"/>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5" name="Pladsholder til sidefod 4"/>
          <p:cNvSpPr>
            <a:spLocks noGrp="1"/>
          </p:cNvSpPr>
          <p:nvPr>
            <p:ph type="ftr" sz="quarter" idx="3"/>
          </p:nvPr>
        </p:nvSpPr>
        <p:spPr>
          <a:xfrm>
            <a:off x="3657599" y="85747"/>
            <a:ext cx="5879372"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0903885" y="85747"/>
            <a:ext cx="502832"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dirty="0"/>
          </a:p>
        </p:txBody>
      </p:sp>
      <p:sp>
        <p:nvSpPr>
          <p:cNvPr id="4" name="Pladsholder til dato 3"/>
          <p:cNvSpPr>
            <a:spLocks noGrp="1"/>
          </p:cNvSpPr>
          <p:nvPr>
            <p:ph type="dt" sz="half" idx="2"/>
          </p:nvPr>
        </p:nvSpPr>
        <p:spPr>
          <a:xfrm>
            <a:off x="9696963" y="85747"/>
            <a:ext cx="1086635" cy="176797"/>
          </a:xfrm>
          <a:prstGeom prst="rect">
            <a:avLst/>
          </a:prstGeom>
        </p:spPr>
        <p:txBody>
          <a:bodyPr vert="horz" lIns="0" tIns="0" rIns="0" bIns="0" rtlCol="0" anchor="b" anchorCtr="0"/>
          <a:lstStyle>
            <a:lvl1pPr algn="r">
              <a:defRPr sz="1000">
                <a:solidFill>
                  <a:srgbClr val="333333"/>
                </a:solidFill>
              </a:defRPr>
            </a:lvl1pPr>
          </a:lstStyle>
          <a:p>
            <a:fld id="{BEBD739C-1E5B-4D31-9891-7F0D8E3FE10D}" type="datetime1">
              <a:rPr lang="da-DK" smtClean="0"/>
              <a:pPr/>
              <a:t>21-04-2024</a:t>
            </a:fld>
            <a:endParaRPr lang="da-DK" dirty="0"/>
          </a:p>
        </p:txBody>
      </p:sp>
      <p:pic>
        <p:nvPicPr>
          <p:cNvPr id="12" name="Picture 7"/>
          <p:cNvPicPr>
            <a:picLocks noChangeAspect="1"/>
          </p:cNvPicPr>
          <p:nvPr userDrawn="1"/>
        </p:nvPicPr>
        <p:blipFill rotWithShape="1">
          <a:blip r:embed="rId29"/>
          <a:srcRect l="12043" t="11448" r="17199" b="13844"/>
          <a:stretch/>
        </p:blipFill>
        <p:spPr>
          <a:xfrm>
            <a:off x="447379" y="63578"/>
            <a:ext cx="222021" cy="211296"/>
          </a:xfrm>
          <a:prstGeom prst="rect">
            <a:avLst/>
          </a:prstGeom>
        </p:spPr>
      </p:pic>
      <p:pic>
        <p:nvPicPr>
          <p:cNvPr id="13" name="Picture 2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39598" y="96468"/>
            <a:ext cx="3128855" cy="159521"/>
          </a:xfrm>
          <a:prstGeom prst="rect">
            <a:avLst/>
          </a:prstGeom>
        </p:spPr>
      </p:pic>
    </p:spTree>
    <p:extLst>
      <p:ext uri="{BB962C8B-B14F-4D97-AF65-F5344CB8AC3E}">
        <p14:creationId xmlns:p14="http://schemas.microsoft.com/office/powerpoint/2010/main" val="32716756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Lst>
  <p:hf hdr="0" ftr="0"/>
  <p:txStyles>
    <p:titleStyle>
      <a:lvl1pPr algn="l" defTabSz="68580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63" indent="-271463" algn="l" defTabSz="685800" rtl="0" eaLnBrk="1" latinLnBrk="0" hangingPunct="1">
        <a:lnSpc>
          <a:spcPct val="100000"/>
        </a:lnSpc>
        <a:spcBef>
          <a:spcPts val="750"/>
        </a:spcBef>
        <a:buFont typeface="Arial" panose="020B0604020202020204" pitchFamily="34" charset="0"/>
        <a:buChar char="•"/>
        <a:defRPr sz="2400" kern="1200" spc="45" baseline="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5389">
          <p15:clr>
            <a:srgbClr val="F26B43"/>
          </p15:clr>
        </p15:guide>
        <p15:guide id="3" orient="horz" pos="1029">
          <p15:clr>
            <a:srgbClr val="F26B43"/>
          </p15:clr>
        </p15:guide>
        <p15:guide id="4" orient="horz" pos="3970">
          <p15:clr>
            <a:srgbClr val="F26B43"/>
          </p15:clr>
        </p15:guide>
        <p15:guide id="5" pos="5397">
          <p15:clr>
            <a:srgbClr val="F26B43"/>
          </p15:clr>
        </p15:guide>
        <p15:guide id="6" orient="horz" pos="392">
          <p15:clr>
            <a:srgbClr val="F26B43"/>
          </p15:clr>
        </p15:guide>
        <p15:guide id="7" orient="horz" pos="92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69" y="619125"/>
            <a:ext cx="10623551"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783169" y="1635125"/>
            <a:ext cx="10623551"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301823" marR="0" lvl="1" indent="-149126" algn="l" defTabSz="514350" rtl="0" eaLnBrk="1" fontAlgn="auto" latinLnBrk="0" hangingPunct="1">
              <a:lnSpc>
                <a:spcPct val="90000"/>
              </a:lnSpc>
              <a:spcBef>
                <a:spcPts val="281"/>
              </a:spcBef>
              <a:spcAft>
                <a:spcPts val="0"/>
              </a:spcAft>
              <a:buClrTx/>
              <a:buSzTx/>
              <a:buFont typeface="Arial" panose="020B0604020202020204" pitchFamily="34" charset="0"/>
              <a:buChar char="•"/>
              <a:tabLst/>
            </a:pPr>
            <a:endParaRPr lang="en-GB" dirty="0"/>
          </a:p>
        </p:txBody>
      </p:sp>
      <p:sp>
        <p:nvSpPr>
          <p:cNvPr id="7" name="Rectangle 19"/>
          <p:cNvSpPr/>
          <p:nvPr/>
        </p:nvSpPr>
        <p:spPr>
          <a:xfrm>
            <a:off x="0" y="5"/>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sp>
        <p:nvSpPr>
          <p:cNvPr id="5" name="Pladsholder til sidefod 4"/>
          <p:cNvSpPr>
            <a:spLocks noGrp="1"/>
          </p:cNvSpPr>
          <p:nvPr>
            <p:ph type="ftr" sz="quarter" idx="3"/>
          </p:nvPr>
        </p:nvSpPr>
        <p:spPr>
          <a:xfrm>
            <a:off x="3979411" y="85748"/>
            <a:ext cx="5557560" cy="176797"/>
          </a:xfrm>
          <a:prstGeom prst="rect">
            <a:avLst/>
          </a:prstGeom>
        </p:spPr>
        <p:txBody>
          <a:bodyPr vert="horz" lIns="0" tIns="0" rIns="0" bIns="0" rtlCol="0" anchor="b" anchorCtr="0"/>
          <a:lstStyle>
            <a:lvl1pPr algn="r">
              <a:defRPr sz="750">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5" y="85748"/>
            <a:ext cx="502832" cy="176797"/>
          </a:xfrm>
          <a:prstGeom prst="rect">
            <a:avLst/>
          </a:prstGeom>
        </p:spPr>
        <p:txBody>
          <a:bodyPr vert="horz" lIns="0" tIns="0" rIns="0" bIns="0" rtlCol="0" anchor="b" anchorCtr="0"/>
          <a:lstStyle>
            <a:lvl1pPr algn="r">
              <a:defRPr sz="75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4" y="85748"/>
            <a:ext cx="1086635" cy="176797"/>
          </a:xfrm>
          <a:prstGeom prst="rect">
            <a:avLst/>
          </a:prstGeom>
        </p:spPr>
        <p:txBody>
          <a:bodyPr vert="horz" lIns="0" tIns="0" rIns="0" bIns="0" rtlCol="0" anchor="b" anchorCtr="0"/>
          <a:lstStyle>
            <a:lvl1pPr algn="r">
              <a:defRPr sz="750">
                <a:solidFill>
                  <a:srgbClr val="333333"/>
                </a:solidFill>
              </a:defRPr>
            </a:lvl1pPr>
          </a:lstStyle>
          <a:p>
            <a:fld id="{78B939E7-E8BE-4EDC-A4C7-4CF4D90B066E}" type="datetime1">
              <a:rPr lang="en-GB" smtClean="0"/>
              <a:pPr/>
              <a:t>21/04/2024</a:t>
            </a:fld>
            <a:endParaRPr lang="en-GB" dirty="0"/>
          </a:p>
        </p:txBody>
      </p:sp>
      <p:pic>
        <p:nvPicPr>
          <p:cNvPr id="14" name="Picture 13"/>
          <p:cNvPicPr>
            <a:picLocks noChangeAspect="1"/>
          </p:cNvPicPr>
          <p:nvPr/>
        </p:nvPicPr>
        <p:blipFill rotWithShape="1">
          <a:blip r:embed="rId27"/>
          <a:srcRect l="12043" t="11448" r="17199" b="13844"/>
          <a:stretch/>
        </p:blipFill>
        <p:spPr>
          <a:xfrm>
            <a:off x="447380" y="63578"/>
            <a:ext cx="222021" cy="211296"/>
          </a:xfrm>
          <a:prstGeom prst="rect">
            <a:avLst/>
          </a:prstGeom>
        </p:spPr>
      </p:pic>
      <p:pic>
        <p:nvPicPr>
          <p:cNvPr id="15" name="Picture 2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8927" y="96470"/>
            <a:ext cx="3110197" cy="159521"/>
          </a:xfrm>
          <a:prstGeom prst="rect">
            <a:avLst/>
          </a:prstGeom>
        </p:spPr>
      </p:pic>
    </p:spTree>
    <p:extLst>
      <p:ext uri="{BB962C8B-B14F-4D97-AF65-F5344CB8AC3E}">
        <p14:creationId xmlns:p14="http://schemas.microsoft.com/office/powerpoint/2010/main" val="23895859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4071" r:id="rId24"/>
    <p:sldLayoutId id="2147484072" r:id="rId25"/>
  </p:sldLayoutIdLst>
  <p:hf hdr="0" ftr="0"/>
  <p:txStyles>
    <p:titleStyle>
      <a:lvl1pPr algn="l" defTabSz="514350" rtl="0" eaLnBrk="1" latinLnBrk="0" hangingPunct="1">
        <a:lnSpc>
          <a:spcPct val="100000"/>
        </a:lnSpc>
        <a:spcBef>
          <a:spcPct val="0"/>
        </a:spcBef>
        <a:buNone/>
        <a:defRPr sz="2250" kern="1200" spc="34" baseline="0">
          <a:solidFill>
            <a:schemeClr val="accent1"/>
          </a:solidFill>
          <a:latin typeface="+mj-lt"/>
          <a:ea typeface="+mj-ea"/>
          <a:cs typeface="+mj-cs"/>
        </a:defRPr>
      </a:lvl1pPr>
    </p:titleStyle>
    <p:bodyStyle>
      <a:lvl1pPr marL="203597" indent="-203597" algn="l" defTabSz="514350" rtl="0" eaLnBrk="1" latinLnBrk="0" hangingPunct="1">
        <a:lnSpc>
          <a:spcPct val="100000"/>
        </a:lnSpc>
        <a:spcBef>
          <a:spcPts val="563"/>
        </a:spcBef>
        <a:buFont typeface="Arial" panose="020B0604020202020204" pitchFamily="34" charset="0"/>
        <a:buChar char="•"/>
        <a:defRPr sz="1800" kern="1200" spc="34" baseline="0">
          <a:solidFill>
            <a:schemeClr val="tx1"/>
          </a:solidFill>
          <a:latin typeface="+mn-lt"/>
          <a:ea typeface="+mn-ea"/>
          <a:cs typeface="+mn-cs"/>
        </a:defRPr>
      </a:lvl1pPr>
      <a:lvl2pPr marL="401836" marR="0" indent="-198239" algn="l" defTabSz="514350" rtl="0" eaLnBrk="1" fontAlgn="auto" latinLnBrk="0" hangingPunct="1">
        <a:lnSpc>
          <a:spcPct val="100000"/>
        </a:lnSpc>
        <a:spcBef>
          <a:spcPts val="281"/>
        </a:spcBef>
        <a:spcAft>
          <a:spcPts val="0"/>
        </a:spcAft>
        <a:buClrTx/>
        <a:buSzTx/>
        <a:buFont typeface="Arial" panose="020B0604020202020204" pitchFamily="34" charset="0"/>
        <a:buChar char="•"/>
        <a:tabLst/>
        <a:defRPr lang="da-DK" sz="1500" kern="1200" spc="34" baseline="0" dirty="0" smtClean="0">
          <a:solidFill>
            <a:schemeClr val="tx1"/>
          </a:solidFill>
          <a:latin typeface="+mn-lt"/>
          <a:ea typeface="+mn-ea"/>
          <a:cs typeface="+mn-cs"/>
        </a:defRPr>
      </a:lvl2pPr>
      <a:lvl3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3pPr>
      <a:lvl4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4pPr>
      <a:lvl5pPr marL="606029" indent="-203597" algn="l" defTabSz="514350" rtl="0" eaLnBrk="1" latinLnBrk="0" hangingPunct="1">
        <a:lnSpc>
          <a:spcPct val="100000"/>
        </a:lnSpc>
        <a:spcBef>
          <a:spcPts val="281"/>
        </a:spcBef>
        <a:buFont typeface="Arial" panose="020B0604020202020204" pitchFamily="34" charset="0"/>
        <a:buChar char="•"/>
        <a:defRPr sz="1200" kern="1200" spc="34" baseline="0">
          <a:solidFill>
            <a:schemeClr val="tx1"/>
          </a:solidFill>
          <a:latin typeface="+mn-lt"/>
          <a:ea typeface="+mn-ea"/>
          <a:cs typeface="+mn-cs"/>
        </a:defRPr>
      </a:lvl5pPr>
      <a:lvl6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6pPr>
      <a:lvl7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7pPr>
      <a:lvl8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8pPr>
      <a:lvl9pPr marL="606029" indent="-203597" algn="l" defTabSz="514350"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93">
          <p15:clr>
            <a:srgbClr val="F26B43"/>
          </p15:clr>
        </p15:guide>
        <p15:guide id="2" pos="7185">
          <p15:clr>
            <a:srgbClr val="F26B43"/>
          </p15:clr>
        </p15:guide>
        <p15:guide id="3" orient="horz" pos="1029">
          <p15:clr>
            <a:srgbClr val="F26B43"/>
          </p15:clr>
        </p15:guide>
        <p15:guide id="4" orient="horz" pos="3970">
          <p15:clr>
            <a:srgbClr val="F26B43"/>
          </p15:clr>
        </p15:guide>
        <p15:guide id="5" pos="7196">
          <p15:clr>
            <a:srgbClr val="F26B43"/>
          </p15:clr>
        </p15:guide>
        <p15:guide id="6" orient="horz" pos="392">
          <p15:clr>
            <a:srgbClr val="F26B43"/>
          </p15:clr>
        </p15:guide>
        <p15:guide id="7" orient="horz" pos="9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1" y="619125"/>
            <a:ext cx="10623551" cy="865188"/>
          </a:xfrm>
          <a:prstGeom prst="rect">
            <a:avLst/>
          </a:prstGeom>
        </p:spPr>
        <p:txBody>
          <a:bodyPr vert="horz" lIns="0" tIns="0" rIns="0" bIns="0" rtlCol="0" anchor="t" anchorCtr="0">
            <a:noAutofit/>
          </a:bodyPr>
          <a:lstStyle/>
          <a:p>
            <a:r>
              <a:rPr lang="en-GB" dirty="0" err="1"/>
              <a:t>Klik</a:t>
            </a:r>
            <a:r>
              <a:rPr lang="en-GB" dirty="0"/>
              <a:t> for at </a:t>
            </a:r>
            <a:r>
              <a:rPr lang="en-GB" dirty="0" err="1"/>
              <a:t>redigere</a:t>
            </a:r>
            <a:r>
              <a:rPr lang="en-GB" dirty="0"/>
              <a:t> </a:t>
            </a:r>
            <a:r>
              <a:rPr lang="en-GB" dirty="0" err="1"/>
              <a:t>i</a:t>
            </a:r>
            <a:r>
              <a:rPr lang="en-GB" dirty="0"/>
              <a:t> master</a:t>
            </a:r>
          </a:p>
        </p:txBody>
      </p:sp>
      <p:sp>
        <p:nvSpPr>
          <p:cNvPr id="3" name="Pladsholder til tekst 2"/>
          <p:cNvSpPr>
            <a:spLocks noGrp="1"/>
          </p:cNvSpPr>
          <p:nvPr>
            <p:ph type="body" idx="1"/>
          </p:nvPr>
        </p:nvSpPr>
        <p:spPr>
          <a:xfrm>
            <a:off x="783171" y="1635125"/>
            <a:ext cx="10623551" cy="4668178"/>
          </a:xfrm>
          <a:prstGeom prst="rect">
            <a:avLst/>
          </a:prstGeom>
        </p:spPr>
        <p:txBody>
          <a:bodyPr vert="horz" lIns="0" tIns="0" rIns="0" bIns="0" rtlCol="0">
            <a:noAutofit/>
          </a:bodyPr>
          <a:lstStyle/>
          <a:p>
            <a:pPr lvl="0"/>
            <a:r>
              <a:rPr lang="en-GB" dirty="0" err="1"/>
              <a:t>Klik</a:t>
            </a:r>
            <a:r>
              <a:rPr lang="en-GB" dirty="0"/>
              <a:t> for at </a:t>
            </a:r>
            <a:r>
              <a:rPr lang="en-GB" dirty="0" err="1"/>
              <a:t>redigere</a:t>
            </a:r>
            <a:r>
              <a:rPr lang="en-GB" dirty="0"/>
              <a:t> </a:t>
            </a:r>
            <a:r>
              <a:rPr lang="en-GB" dirty="0" err="1"/>
              <a:t>i</a:t>
            </a:r>
            <a:r>
              <a:rPr lang="en-GB" dirty="0"/>
              <a:t>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301816" marR="0" lvl="1" indent="-149123" algn="l" defTabSz="514337" rtl="0" eaLnBrk="1" fontAlgn="auto" latinLnBrk="0" hangingPunct="1">
              <a:lnSpc>
                <a:spcPct val="90000"/>
              </a:lnSpc>
              <a:spcBef>
                <a:spcPts val="281"/>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10"/>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prstClr val="white"/>
              </a:solidFill>
            </a:endParaRPr>
          </a:p>
        </p:txBody>
      </p:sp>
      <p:sp>
        <p:nvSpPr>
          <p:cNvPr id="5" name="Pladsholder til sidefod 4"/>
          <p:cNvSpPr>
            <a:spLocks noGrp="1"/>
          </p:cNvSpPr>
          <p:nvPr>
            <p:ph type="ftr" sz="quarter" idx="3"/>
          </p:nvPr>
        </p:nvSpPr>
        <p:spPr>
          <a:xfrm>
            <a:off x="3657599" y="85753"/>
            <a:ext cx="5879372" cy="176797"/>
          </a:xfrm>
          <a:prstGeom prst="rect">
            <a:avLst/>
          </a:prstGeom>
        </p:spPr>
        <p:txBody>
          <a:bodyPr vert="horz" lIns="0" tIns="0" rIns="0" bIns="0" rtlCol="0" anchor="b" anchorCtr="0"/>
          <a:lstStyle>
            <a:lvl1pPr algn="r">
              <a:defRPr sz="750">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5" y="85753"/>
            <a:ext cx="502832" cy="176797"/>
          </a:xfrm>
          <a:prstGeom prst="rect">
            <a:avLst/>
          </a:prstGeom>
        </p:spPr>
        <p:txBody>
          <a:bodyPr vert="horz" lIns="0" tIns="0" rIns="0" bIns="0" rtlCol="0" anchor="b" anchorCtr="0"/>
          <a:lstStyle>
            <a:lvl1pPr algn="r">
              <a:defRPr sz="75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5" y="85753"/>
            <a:ext cx="1086635" cy="176797"/>
          </a:xfrm>
          <a:prstGeom prst="rect">
            <a:avLst/>
          </a:prstGeom>
        </p:spPr>
        <p:txBody>
          <a:bodyPr vert="horz" lIns="0" tIns="0" rIns="0" bIns="0" rtlCol="0" anchor="b" anchorCtr="0"/>
          <a:lstStyle>
            <a:lvl1pPr algn="r">
              <a:defRPr sz="750">
                <a:solidFill>
                  <a:srgbClr val="333333"/>
                </a:solidFill>
              </a:defRPr>
            </a:lvl1pPr>
          </a:lstStyle>
          <a:p>
            <a:fld id="{BEBD739C-1E5B-4D31-9891-7F0D8E3FE10D}" type="datetime1">
              <a:rPr lang="en-GB" smtClean="0"/>
              <a:pPr/>
              <a:t>21/04/2024</a:t>
            </a:fld>
            <a:endParaRPr lang="en-GB" dirty="0"/>
          </a:p>
        </p:txBody>
      </p:sp>
      <p:pic>
        <p:nvPicPr>
          <p:cNvPr id="12" name="Picture 7"/>
          <p:cNvPicPr>
            <a:picLocks noChangeAspect="1"/>
          </p:cNvPicPr>
          <p:nvPr userDrawn="1"/>
        </p:nvPicPr>
        <p:blipFill rotWithShape="1">
          <a:blip r:embed="rId24"/>
          <a:srcRect l="12043" t="11448" r="17199" b="13844"/>
          <a:stretch/>
        </p:blipFill>
        <p:spPr>
          <a:xfrm>
            <a:off x="447380" y="63578"/>
            <a:ext cx="222021" cy="211296"/>
          </a:xfrm>
          <a:prstGeom prst="rect">
            <a:avLst/>
          </a:prstGeom>
        </p:spPr>
      </p:pic>
      <p:pic>
        <p:nvPicPr>
          <p:cNvPr id="13"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39602" y="96474"/>
            <a:ext cx="3128855" cy="159521"/>
          </a:xfrm>
          <a:prstGeom prst="rect">
            <a:avLst/>
          </a:prstGeom>
        </p:spPr>
      </p:pic>
    </p:spTree>
    <p:extLst>
      <p:ext uri="{BB962C8B-B14F-4D97-AF65-F5344CB8AC3E}">
        <p14:creationId xmlns:p14="http://schemas.microsoft.com/office/powerpoint/2010/main" val="184403351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Lst>
  <p:hf hdr="0" ftr="0"/>
  <p:txStyles>
    <p:titleStyle>
      <a:lvl1pPr algn="l" defTabSz="514337" rtl="0" eaLnBrk="1" latinLnBrk="0" hangingPunct="1">
        <a:lnSpc>
          <a:spcPct val="100000"/>
        </a:lnSpc>
        <a:spcBef>
          <a:spcPct val="0"/>
        </a:spcBef>
        <a:buNone/>
        <a:defRPr sz="2250" kern="1200" spc="34" baseline="0">
          <a:solidFill>
            <a:schemeClr val="accent1"/>
          </a:solidFill>
          <a:latin typeface="+mj-lt"/>
          <a:ea typeface="+mj-ea"/>
          <a:cs typeface="+mj-cs"/>
        </a:defRPr>
      </a:lvl1pPr>
    </p:titleStyle>
    <p:bodyStyle>
      <a:lvl1pPr marL="203592" indent="-203592" algn="l" defTabSz="514337" rtl="0" eaLnBrk="1" latinLnBrk="0" hangingPunct="1">
        <a:lnSpc>
          <a:spcPct val="100000"/>
        </a:lnSpc>
        <a:spcBef>
          <a:spcPts val="563"/>
        </a:spcBef>
        <a:buFont typeface="Arial" panose="020B0604020202020204" pitchFamily="34" charset="0"/>
        <a:buChar char="•"/>
        <a:defRPr sz="1800" kern="1200" spc="34" baseline="0">
          <a:solidFill>
            <a:schemeClr val="tx1"/>
          </a:solidFill>
          <a:latin typeface="+mn-lt"/>
          <a:ea typeface="+mn-ea"/>
          <a:cs typeface="+mn-cs"/>
        </a:defRPr>
      </a:lvl1pPr>
      <a:lvl2pPr marL="401826" marR="0" indent="-198234" algn="l" defTabSz="514337" rtl="0" eaLnBrk="1" fontAlgn="auto" latinLnBrk="0" hangingPunct="1">
        <a:lnSpc>
          <a:spcPct val="100000"/>
        </a:lnSpc>
        <a:spcBef>
          <a:spcPts val="281"/>
        </a:spcBef>
        <a:spcAft>
          <a:spcPts val="0"/>
        </a:spcAft>
        <a:buClrTx/>
        <a:buSzTx/>
        <a:buFont typeface="Arial" panose="020B0604020202020204" pitchFamily="34" charset="0"/>
        <a:buChar char="•"/>
        <a:tabLst/>
        <a:defRPr lang="da-DK" sz="1500" kern="1200" spc="34" baseline="0" dirty="0" smtClean="0">
          <a:solidFill>
            <a:schemeClr val="tx1"/>
          </a:solidFill>
          <a:latin typeface="+mn-lt"/>
          <a:ea typeface="+mn-ea"/>
          <a:cs typeface="+mn-cs"/>
        </a:defRPr>
      </a:lvl2pPr>
      <a:lvl3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3pPr>
      <a:lvl4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4pPr>
      <a:lvl5pPr marL="606014" indent="-203592" algn="l" defTabSz="514337" rtl="0" eaLnBrk="1" latinLnBrk="0" hangingPunct="1">
        <a:lnSpc>
          <a:spcPct val="100000"/>
        </a:lnSpc>
        <a:spcBef>
          <a:spcPts val="281"/>
        </a:spcBef>
        <a:buFont typeface="Arial" panose="020B0604020202020204" pitchFamily="34" charset="0"/>
        <a:buChar char="•"/>
        <a:defRPr sz="1200" kern="1200" spc="34" baseline="0">
          <a:solidFill>
            <a:schemeClr val="tx1"/>
          </a:solidFill>
          <a:latin typeface="+mn-lt"/>
          <a:ea typeface="+mn-ea"/>
          <a:cs typeface="+mn-cs"/>
        </a:defRPr>
      </a:lvl5pPr>
      <a:lvl6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6pPr>
      <a:lvl7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7pPr>
      <a:lvl8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8pPr>
      <a:lvl9pPr marL="606014" indent="-203592" algn="l" defTabSz="514337"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
          <p15:clr>
            <a:srgbClr val="F26B43"/>
          </p15:clr>
        </p15:guide>
        <p15:guide id="2" pos="4042">
          <p15:clr>
            <a:srgbClr val="F26B43"/>
          </p15:clr>
        </p15:guide>
        <p15:guide id="3" orient="horz" pos="1029">
          <p15:clr>
            <a:srgbClr val="F26B43"/>
          </p15:clr>
        </p15:guide>
        <p15:guide id="4" orient="horz" pos="3970">
          <p15:clr>
            <a:srgbClr val="F26B43"/>
          </p15:clr>
        </p15:guide>
        <p15:guide id="5" pos="4048">
          <p15:clr>
            <a:srgbClr val="F26B43"/>
          </p15:clr>
        </p15:guide>
        <p15:guide id="6" orient="horz" pos="392">
          <p15:clr>
            <a:srgbClr val="F26B43"/>
          </p15:clr>
        </p15:guide>
        <p15:guide id="7" orient="horz" pos="92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0" y="619125"/>
            <a:ext cx="10623551" cy="865188"/>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783170" y="1635125"/>
            <a:ext cx="10623551" cy="4668178"/>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a:p>
            <a:pPr lvl="4"/>
            <a:endParaRPr lang="da-DK" dirty="0"/>
          </a:p>
          <a:p>
            <a:pPr marL="402421" marR="0" lvl="1" indent="-198830" algn="l" defTabSz="685783" rtl="0" eaLnBrk="1" fontAlgn="auto" latinLnBrk="0" hangingPunct="1">
              <a:lnSpc>
                <a:spcPct val="90000"/>
              </a:lnSpc>
              <a:spcBef>
                <a:spcPts val="375"/>
              </a:spcBef>
              <a:spcAft>
                <a:spcPts val="0"/>
              </a:spcAft>
              <a:buClrTx/>
              <a:buSzTx/>
              <a:buFont typeface="Arial" panose="020B0604020202020204" pitchFamily="34" charset="0"/>
              <a:buChar char="•"/>
              <a:tabLst/>
            </a:pPr>
            <a:endParaRPr lang="da-DK" dirty="0"/>
          </a:p>
        </p:txBody>
      </p:sp>
      <p:sp>
        <p:nvSpPr>
          <p:cNvPr id="7" name="Rectangle 19"/>
          <p:cNvSpPr/>
          <p:nvPr userDrawn="1"/>
        </p:nvSpPr>
        <p:spPr>
          <a:xfrm>
            <a:off x="0" y="8"/>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prstClr val="white"/>
              </a:solidFill>
            </a:endParaRPr>
          </a:p>
        </p:txBody>
      </p:sp>
      <p:sp>
        <p:nvSpPr>
          <p:cNvPr id="5" name="Pladsholder til sidefod 4"/>
          <p:cNvSpPr>
            <a:spLocks noGrp="1"/>
          </p:cNvSpPr>
          <p:nvPr>
            <p:ph type="ftr" sz="quarter" idx="3"/>
          </p:nvPr>
        </p:nvSpPr>
        <p:spPr>
          <a:xfrm>
            <a:off x="3657599" y="85751"/>
            <a:ext cx="5879372"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0903885" y="85751"/>
            <a:ext cx="502832"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dirty="0"/>
          </a:p>
        </p:txBody>
      </p:sp>
      <p:sp>
        <p:nvSpPr>
          <p:cNvPr id="4" name="Pladsholder til dato 3"/>
          <p:cNvSpPr>
            <a:spLocks noGrp="1"/>
          </p:cNvSpPr>
          <p:nvPr>
            <p:ph type="dt" sz="half" idx="2"/>
          </p:nvPr>
        </p:nvSpPr>
        <p:spPr>
          <a:xfrm>
            <a:off x="9696965" y="85751"/>
            <a:ext cx="1086635" cy="176797"/>
          </a:xfrm>
          <a:prstGeom prst="rect">
            <a:avLst/>
          </a:prstGeom>
        </p:spPr>
        <p:txBody>
          <a:bodyPr vert="horz" lIns="0" tIns="0" rIns="0" bIns="0" rtlCol="0" anchor="b" anchorCtr="0"/>
          <a:lstStyle>
            <a:lvl1pPr algn="r">
              <a:defRPr sz="1000">
                <a:solidFill>
                  <a:srgbClr val="333333"/>
                </a:solidFill>
              </a:defRPr>
            </a:lvl1pPr>
          </a:lstStyle>
          <a:p>
            <a:fld id="{BEBD739C-1E5B-4D31-9891-7F0D8E3FE10D}" type="datetime1">
              <a:rPr lang="da-DK" smtClean="0"/>
              <a:pPr/>
              <a:t>21-04-2024</a:t>
            </a:fld>
            <a:endParaRPr lang="da-DK" dirty="0"/>
          </a:p>
        </p:txBody>
      </p:sp>
      <p:pic>
        <p:nvPicPr>
          <p:cNvPr id="12" name="Picture 7"/>
          <p:cNvPicPr>
            <a:picLocks noChangeAspect="1"/>
          </p:cNvPicPr>
          <p:nvPr userDrawn="1"/>
        </p:nvPicPr>
        <p:blipFill rotWithShape="1">
          <a:blip r:embed="rId26"/>
          <a:srcRect l="12043" t="11448" r="17199" b="13844"/>
          <a:stretch/>
        </p:blipFill>
        <p:spPr>
          <a:xfrm>
            <a:off x="447380" y="63578"/>
            <a:ext cx="222021" cy="211296"/>
          </a:xfrm>
          <a:prstGeom prst="rect">
            <a:avLst/>
          </a:prstGeom>
        </p:spPr>
      </p:pic>
      <p:pic>
        <p:nvPicPr>
          <p:cNvPr id="13" name="Picture 2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39601" y="96472"/>
            <a:ext cx="3128855" cy="159521"/>
          </a:xfrm>
          <a:prstGeom prst="rect">
            <a:avLst/>
          </a:prstGeom>
        </p:spPr>
      </p:pic>
    </p:spTree>
    <p:extLst>
      <p:ext uri="{BB962C8B-B14F-4D97-AF65-F5344CB8AC3E}">
        <p14:creationId xmlns:p14="http://schemas.microsoft.com/office/powerpoint/2010/main" val="242794785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Lst>
  <p:hf hdr="0" ftr="0"/>
  <p:txStyles>
    <p:titleStyle>
      <a:lvl1pPr algn="l" defTabSz="685783"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56" indent="-271456" algn="l" defTabSz="685783" rtl="0" eaLnBrk="1" latinLnBrk="0" hangingPunct="1">
        <a:lnSpc>
          <a:spcPct val="100000"/>
        </a:lnSpc>
        <a:spcBef>
          <a:spcPts val="751"/>
        </a:spcBef>
        <a:buFont typeface="Arial" panose="020B0604020202020204" pitchFamily="34" charset="0"/>
        <a:buChar char="•"/>
        <a:defRPr sz="2400" kern="1200" spc="45" baseline="0">
          <a:solidFill>
            <a:schemeClr val="tx1"/>
          </a:solidFill>
          <a:latin typeface="+mn-lt"/>
          <a:ea typeface="+mn-ea"/>
          <a:cs typeface="+mn-cs"/>
        </a:defRPr>
      </a:lvl1pPr>
      <a:lvl2pPr marL="535768" marR="0" indent="-264312"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18" indent="-271456" algn="l" defTabSz="685783"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1">
          <p15:clr>
            <a:srgbClr val="F26B43"/>
          </p15:clr>
        </p15:guide>
        <p15:guide id="2" pos="5389">
          <p15:clr>
            <a:srgbClr val="F26B43"/>
          </p15:clr>
        </p15:guide>
        <p15:guide id="3" orient="horz" pos="1029">
          <p15:clr>
            <a:srgbClr val="F26B43"/>
          </p15:clr>
        </p15:guide>
        <p15:guide id="4" orient="horz" pos="3970">
          <p15:clr>
            <a:srgbClr val="F26B43"/>
          </p15:clr>
        </p15:guide>
        <p15:guide id="5" pos="5397">
          <p15:clr>
            <a:srgbClr val="F26B43"/>
          </p15:clr>
        </p15:guide>
        <p15:guide id="6" orient="horz" pos="392">
          <p15:clr>
            <a:srgbClr val="F26B43"/>
          </p15:clr>
        </p15:guide>
        <p15:guide id="7" orient="horz" pos="92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4" y="619125"/>
            <a:ext cx="10623551"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783174" y="1635126"/>
            <a:ext cx="10623551"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01" marR="0" lvl="1" indent="-198820" algn="l" defTabSz="685750"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10"/>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sp>
        <p:nvSpPr>
          <p:cNvPr id="5" name="Pladsholder til sidefod 4"/>
          <p:cNvSpPr>
            <a:spLocks noGrp="1"/>
          </p:cNvSpPr>
          <p:nvPr>
            <p:ph type="ftr" sz="quarter" idx="3"/>
          </p:nvPr>
        </p:nvSpPr>
        <p:spPr>
          <a:xfrm>
            <a:off x="3979413" y="85753"/>
            <a:ext cx="5557561"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7" y="85753"/>
            <a:ext cx="502832"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5" y="85753"/>
            <a:ext cx="1086635" cy="176797"/>
          </a:xfrm>
          <a:prstGeom prst="rect">
            <a:avLst/>
          </a:prstGeom>
        </p:spPr>
        <p:txBody>
          <a:bodyPr vert="horz" lIns="0" tIns="0" rIns="0" bIns="0" rtlCol="0" anchor="b" anchorCtr="0"/>
          <a:lstStyle>
            <a:lvl1pPr algn="r">
              <a:defRPr sz="1000">
                <a:solidFill>
                  <a:srgbClr val="333333"/>
                </a:solidFill>
              </a:defRPr>
            </a:lvl1pPr>
          </a:lstStyle>
          <a:p>
            <a:fld id="{78B939E7-E8BE-4EDC-A4C7-4CF4D90B066E}" type="datetime1">
              <a:rPr lang="en-GB" smtClean="0"/>
              <a:t>21/04/2024</a:t>
            </a:fld>
            <a:endParaRPr lang="en-GB" dirty="0"/>
          </a:p>
        </p:txBody>
      </p:sp>
      <p:pic>
        <p:nvPicPr>
          <p:cNvPr id="14" name="Picture 13"/>
          <p:cNvPicPr>
            <a:picLocks noChangeAspect="1"/>
          </p:cNvPicPr>
          <p:nvPr userDrawn="1"/>
        </p:nvPicPr>
        <p:blipFill rotWithShape="1">
          <a:blip r:embed="rId25"/>
          <a:srcRect l="12043" t="11448" r="17199" b="13844"/>
          <a:stretch/>
        </p:blipFill>
        <p:spPr>
          <a:xfrm>
            <a:off x="447380" y="63578"/>
            <a:ext cx="222021" cy="211296"/>
          </a:xfrm>
          <a:prstGeom prst="rect">
            <a:avLst/>
          </a:prstGeom>
        </p:spPr>
      </p:pic>
      <p:pic>
        <p:nvPicPr>
          <p:cNvPr id="15" name="Picture 27"/>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48928" y="96474"/>
            <a:ext cx="3110197" cy="159521"/>
          </a:xfrm>
          <a:prstGeom prst="rect">
            <a:avLst/>
          </a:prstGeom>
        </p:spPr>
      </p:pic>
    </p:spTree>
    <p:extLst>
      <p:ext uri="{BB962C8B-B14F-4D97-AF65-F5344CB8AC3E}">
        <p14:creationId xmlns:p14="http://schemas.microsoft.com/office/powerpoint/2010/main" val="315528861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Lst>
  <p:hf hdr="0" ftr="0"/>
  <p:txStyles>
    <p:titleStyle>
      <a:lvl1pPr algn="l" defTabSz="68575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44" indent="-271444" algn="l" defTabSz="685750" rtl="0" eaLnBrk="1" latinLnBrk="0" hangingPunct="1">
        <a:lnSpc>
          <a:spcPct val="100000"/>
        </a:lnSpc>
        <a:spcBef>
          <a:spcPts val="751"/>
        </a:spcBef>
        <a:buFont typeface="Arial" panose="020B0604020202020204" pitchFamily="34" charset="0"/>
        <a:buChar char="•"/>
        <a:defRPr sz="2400" kern="1200" spc="45" baseline="0">
          <a:solidFill>
            <a:schemeClr val="tx1"/>
          </a:solidFill>
          <a:latin typeface="+mn-lt"/>
          <a:ea typeface="+mn-ea"/>
          <a:cs typeface="+mn-cs"/>
        </a:defRPr>
      </a:lvl1pPr>
      <a:lvl2pPr marL="535741" marR="0" indent="-264300" algn="l" defTabSz="68575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7978" indent="-271444" algn="l" defTabSz="68575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7978" indent="-271444" algn="l" defTabSz="68575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043">
          <p15:clr>
            <a:srgbClr val="F26B43"/>
          </p15:clr>
        </p15:guide>
        <p15:guide id="3" orient="horz" pos="1372">
          <p15:clr>
            <a:srgbClr val="F26B43"/>
          </p15:clr>
        </p15:guide>
        <p15:guide id="4" orient="horz" pos="5293">
          <p15:clr>
            <a:srgbClr val="F26B43"/>
          </p15:clr>
        </p15:guide>
        <p15:guide id="5" pos="4048">
          <p15:clr>
            <a:srgbClr val="F26B43"/>
          </p15:clr>
        </p15:guide>
        <p15:guide id="6" orient="horz" pos="523">
          <p15:clr>
            <a:srgbClr val="F26B43"/>
          </p15:clr>
        </p15:guide>
        <p15:guide id="7" orient="horz" pos="123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83170" y="619125"/>
            <a:ext cx="10623551"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783170" y="1635125"/>
            <a:ext cx="10623551"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21" marR="0" lvl="1" indent="-198830" algn="l" defTabSz="685783"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p:nvSpPr>
        <p:spPr>
          <a:xfrm>
            <a:off x="0" y="8"/>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dirty="0"/>
          </a:p>
        </p:txBody>
      </p:sp>
      <p:sp>
        <p:nvSpPr>
          <p:cNvPr id="5" name="Pladsholder til sidefod 4"/>
          <p:cNvSpPr>
            <a:spLocks noGrp="1"/>
          </p:cNvSpPr>
          <p:nvPr>
            <p:ph type="ftr" sz="quarter" idx="3"/>
          </p:nvPr>
        </p:nvSpPr>
        <p:spPr>
          <a:xfrm>
            <a:off x="3979411" y="85751"/>
            <a:ext cx="5557560"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0903885" y="85751"/>
            <a:ext cx="502832"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9696965" y="85751"/>
            <a:ext cx="1086635" cy="176797"/>
          </a:xfrm>
          <a:prstGeom prst="rect">
            <a:avLst/>
          </a:prstGeom>
        </p:spPr>
        <p:txBody>
          <a:bodyPr vert="horz" lIns="0" tIns="0" rIns="0" bIns="0" rtlCol="0" anchor="b" anchorCtr="0"/>
          <a:lstStyle>
            <a:lvl1pPr algn="r">
              <a:defRPr sz="1000">
                <a:solidFill>
                  <a:srgbClr val="333333"/>
                </a:solidFill>
              </a:defRPr>
            </a:lvl1pPr>
          </a:lstStyle>
          <a:p>
            <a:fld id="{78B939E7-E8BE-4EDC-A4C7-4CF4D90B066E}" type="datetime1">
              <a:rPr lang="en-GB" smtClean="0"/>
              <a:t>21/04/2024</a:t>
            </a:fld>
            <a:endParaRPr lang="en-GB" dirty="0"/>
          </a:p>
        </p:txBody>
      </p:sp>
      <p:pic>
        <p:nvPicPr>
          <p:cNvPr id="14" name="Picture 13"/>
          <p:cNvPicPr>
            <a:picLocks noChangeAspect="1"/>
          </p:cNvPicPr>
          <p:nvPr/>
        </p:nvPicPr>
        <p:blipFill rotWithShape="1">
          <a:blip r:embed="rId24"/>
          <a:srcRect l="12043" t="11448" r="17199" b="13844"/>
          <a:stretch/>
        </p:blipFill>
        <p:spPr>
          <a:xfrm>
            <a:off x="447380" y="63578"/>
            <a:ext cx="222021" cy="211296"/>
          </a:xfrm>
          <a:prstGeom prst="rect">
            <a:avLst/>
          </a:prstGeom>
        </p:spPr>
      </p:pic>
      <p:pic>
        <p:nvPicPr>
          <p:cNvPr id="15"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8928" y="96472"/>
            <a:ext cx="3110197" cy="159521"/>
          </a:xfrm>
          <a:prstGeom prst="rect">
            <a:avLst/>
          </a:prstGeom>
        </p:spPr>
      </p:pic>
    </p:spTree>
    <p:extLst>
      <p:ext uri="{BB962C8B-B14F-4D97-AF65-F5344CB8AC3E}">
        <p14:creationId xmlns:p14="http://schemas.microsoft.com/office/powerpoint/2010/main" val="417098212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Lst>
  <p:hf hdr="0" ftr="0"/>
  <p:txStyles>
    <p:titleStyle>
      <a:lvl1pPr algn="l" defTabSz="685783"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56" indent="-271456" algn="l" defTabSz="685783" rtl="0" eaLnBrk="1" latinLnBrk="0" hangingPunct="1">
        <a:lnSpc>
          <a:spcPct val="100000"/>
        </a:lnSpc>
        <a:spcBef>
          <a:spcPts val="751"/>
        </a:spcBef>
        <a:buFont typeface="Arial" panose="020B0604020202020204" pitchFamily="34" charset="0"/>
        <a:buChar char="•"/>
        <a:defRPr sz="2400" kern="1200" spc="45" baseline="0">
          <a:solidFill>
            <a:schemeClr val="tx1"/>
          </a:solidFill>
          <a:latin typeface="+mn-lt"/>
          <a:ea typeface="+mn-ea"/>
          <a:cs typeface="+mn-cs"/>
        </a:defRPr>
      </a:lvl1pPr>
      <a:lvl2pPr marL="535768" marR="0" indent="-264312"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18" indent="-271456" algn="l" defTabSz="685783"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18" indent="-27145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1">
          <p15:clr>
            <a:srgbClr val="F26B43"/>
          </p15:clr>
        </p15:guide>
        <p15:guide id="2" pos="5389">
          <p15:clr>
            <a:srgbClr val="F26B43"/>
          </p15:clr>
        </p15:guide>
        <p15:guide id="3" orient="horz" pos="1029">
          <p15:clr>
            <a:srgbClr val="F26B43"/>
          </p15:clr>
        </p15:guide>
        <p15:guide id="4" orient="horz" pos="3970">
          <p15:clr>
            <a:srgbClr val="F26B43"/>
          </p15:clr>
        </p15:guide>
        <p15:guide id="5" pos="5397">
          <p15:clr>
            <a:srgbClr val="F26B43"/>
          </p15:clr>
        </p15:guide>
        <p15:guide id="6" orient="horz" pos="392">
          <p15:clr>
            <a:srgbClr val="F26B43"/>
          </p15:clr>
        </p15:guide>
        <p15:guide id="7" orient="horz" pos="9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00.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04.xml"/><Relationship Id="rId5" Type="http://schemas.openxmlformats.org/officeDocument/2006/relationships/hyperlink" Target="http://www.globalforestwatch.org/" TargetMode="External"/><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2.webp"/><Relationship Id="rId2" Type="http://schemas.openxmlformats.org/officeDocument/2006/relationships/notesSlide" Target="../notesSlides/notesSlide4.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46.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500" b="12500"/>
          <a:stretch>
            <a:fillRect/>
          </a:stretch>
        </p:blipFill>
        <p:spPr>
          <a:xfrm>
            <a:off x="1560512" y="0"/>
            <a:ext cx="9144000" cy="6858000"/>
          </a:xfrm>
        </p:spPr>
      </p:pic>
      <p:sp>
        <p:nvSpPr>
          <p:cNvPr id="2" name="Title 1"/>
          <p:cNvSpPr>
            <a:spLocks noGrp="1"/>
          </p:cNvSpPr>
          <p:nvPr>
            <p:ph type="ctrTitle"/>
          </p:nvPr>
        </p:nvSpPr>
        <p:spPr>
          <a:xfrm>
            <a:off x="1523998" y="1250952"/>
            <a:ext cx="5686427" cy="4914900"/>
          </a:xfrm>
        </p:spPr>
        <p:txBody>
          <a:bodyPr/>
          <a:lstStyle/>
          <a:p>
            <a:endParaRPr lang="da-DK" dirty="0"/>
          </a:p>
        </p:txBody>
      </p:sp>
      <p:sp>
        <p:nvSpPr>
          <p:cNvPr id="5" name="Text Placeholder 4"/>
          <p:cNvSpPr>
            <a:spLocks noGrp="1"/>
          </p:cNvSpPr>
          <p:nvPr>
            <p:ph type="body" sz="quarter" idx="13"/>
          </p:nvPr>
        </p:nvSpPr>
        <p:spPr>
          <a:xfrm>
            <a:off x="2063552" y="4581128"/>
            <a:ext cx="3527623" cy="876697"/>
          </a:xfrm>
        </p:spPr>
        <p:txBody>
          <a:bodyPr/>
          <a:lstStyle/>
          <a:p>
            <a:r>
              <a:rPr lang="da-DK" dirty="0"/>
              <a:t>Katherine Richardson, Professor</a:t>
            </a:r>
          </a:p>
          <a:p>
            <a:endParaRPr lang="da-DK" dirty="0"/>
          </a:p>
        </p:txBody>
      </p:sp>
      <p:sp>
        <p:nvSpPr>
          <p:cNvPr id="11" name="Text Placeholder 10"/>
          <p:cNvSpPr>
            <a:spLocks noGrp="1"/>
          </p:cNvSpPr>
          <p:nvPr>
            <p:ph type="body" sz="quarter" idx="15"/>
          </p:nvPr>
        </p:nvSpPr>
        <p:spPr>
          <a:xfrm>
            <a:off x="2063552" y="2918421"/>
            <a:ext cx="8267700" cy="1763813"/>
          </a:xfrm>
        </p:spPr>
        <p:txBody>
          <a:bodyPr/>
          <a:lstStyle/>
          <a:p>
            <a:r>
              <a:rPr lang="en-US" sz="2800" b="1" i="1" dirty="0"/>
              <a:t>The Biodiversity Crisis is at least </a:t>
            </a:r>
          </a:p>
          <a:p>
            <a:r>
              <a:rPr lang="en-US" sz="2800" b="1" i="1" dirty="0"/>
              <a:t>as important as the Climate crisis!</a:t>
            </a:r>
          </a:p>
        </p:txBody>
      </p:sp>
    </p:spTree>
    <p:extLst>
      <p:ext uri="{BB962C8B-B14F-4D97-AF65-F5344CB8AC3E}">
        <p14:creationId xmlns:p14="http://schemas.microsoft.com/office/powerpoint/2010/main" val="2607357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cgdev.org/sites/default/files/perssonetalblog1.png?itok=TUj8Jeb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543" y="1297646"/>
            <a:ext cx="9080269" cy="514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8"/>
          <p:cNvSpPr txBox="1">
            <a:spLocks/>
          </p:cNvSpPr>
          <p:nvPr/>
        </p:nvSpPr>
        <p:spPr>
          <a:xfrm>
            <a:off x="3610495" y="361437"/>
            <a:ext cx="4006734" cy="569589"/>
          </a:xfrm>
          <a:prstGeom prst="rect">
            <a:avLst/>
          </a:prstGeom>
          <a:solidFill>
            <a:schemeClr val="bg1"/>
          </a:solidFill>
        </p:spPr>
        <p:txBody>
          <a:bodyPr/>
          <a:lstStyle>
            <a:lvl1pPr marL="0">
              <a:defRPr>
                <a:latin typeface="+mn-lt"/>
                <a:ea typeface="+mn-ea"/>
                <a:cs typeface="+mn-cs"/>
              </a:defRPr>
            </a:lvl1pPr>
            <a:lvl2pPr marL="456977">
              <a:defRPr>
                <a:latin typeface="+mn-lt"/>
                <a:ea typeface="+mn-ea"/>
                <a:cs typeface="+mn-cs"/>
              </a:defRPr>
            </a:lvl2pPr>
            <a:lvl3pPr marL="913953">
              <a:defRPr>
                <a:latin typeface="+mn-lt"/>
                <a:ea typeface="+mn-ea"/>
                <a:cs typeface="+mn-cs"/>
              </a:defRPr>
            </a:lvl3pPr>
            <a:lvl4pPr marL="1370930">
              <a:defRPr>
                <a:latin typeface="+mn-lt"/>
                <a:ea typeface="+mn-ea"/>
                <a:cs typeface="+mn-cs"/>
              </a:defRPr>
            </a:lvl4pPr>
            <a:lvl5pPr marL="1827908">
              <a:defRPr>
                <a:latin typeface="+mn-lt"/>
                <a:ea typeface="+mn-ea"/>
                <a:cs typeface="+mn-cs"/>
              </a:defRPr>
            </a:lvl5pPr>
            <a:lvl6pPr marL="2284885">
              <a:defRPr>
                <a:latin typeface="+mn-lt"/>
                <a:ea typeface="+mn-ea"/>
                <a:cs typeface="+mn-cs"/>
              </a:defRPr>
            </a:lvl6pPr>
            <a:lvl7pPr marL="2741861">
              <a:defRPr>
                <a:latin typeface="+mn-lt"/>
                <a:ea typeface="+mn-ea"/>
                <a:cs typeface="+mn-cs"/>
              </a:defRPr>
            </a:lvl7pPr>
            <a:lvl8pPr marL="3198838">
              <a:defRPr>
                <a:latin typeface="+mn-lt"/>
                <a:ea typeface="+mn-ea"/>
                <a:cs typeface="+mn-cs"/>
              </a:defRPr>
            </a:lvl8pPr>
            <a:lvl9pPr marL="3655815">
              <a:defRPr>
                <a:latin typeface="+mn-lt"/>
                <a:ea typeface="+mn-ea"/>
                <a:cs typeface="+mn-cs"/>
              </a:defRPr>
            </a:lvl9pPr>
          </a:lstStyle>
          <a:p>
            <a:pPr marL="0" marR="0" lvl="0" indent="0" algn="l" defTabSz="415869" rtl="0" eaLnBrk="1" fontAlgn="auto" latinLnBrk="0" hangingPunct="1">
              <a:lnSpc>
                <a:spcPct val="100000"/>
              </a:lnSpc>
              <a:spcBef>
                <a:spcPts val="0"/>
              </a:spcBef>
              <a:spcAft>
                <a:spcPts val="0"/>
              </a:spcAft>
              <a:buClrTx/>
              <a:buSzTx/>
              <a:buFontTx/>
              <a:buNone/>
              <a:tabLst/>
              <a:defRPr/>
            </a:pPr>
            <a:r>
              <a:rPr kumimoji="0" lang="en-GB" sz="2001" b="1" i="0" u="none" strike="noStrike" kern="0" cap="none" spc="0" normalizeH="0" baseline="0" noProof="0" dirty="0">
                <a:ln>
                  <a:noFill/>
                </a:ln>
                <a:solidFill>
                  <a:srgbClr val="B4C92B"/>
                </a:solidFill>
                <a:effectLst/>
                <a:uLnTx/>
                <a:uFillTx/>
                <a:latin typeface="Arial"/>
                <a:ea typeface="+mn-ea"/>
                <a:cs typeface="+mn-cs"/>
              </a:rPr>
              <a:t>Major commodity trade routes</a:t>
            </a:r>
          </a:p>
        </p:txBody>
      </p:sp>
    </p:spTree>
    <p:extLst>
      <p:ext uri="{BB962C8B-B14F-4D97-AF65-F5344CB8AC3E}">
        <p14:creationId xmlns:p14="http://schemas.microsoft.com/office/powerpoint/2010/main" val="170939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9"/>
          <p:cNvSpPr>
            <a:spLocks noChangeArrowheads="1"/>
          </p:cNvSpPr>
          <p:nvPr/>
        </p:nvSpPr>
        <p:spPr bwMode="auto">
          <a:xfrm>
            <a:off x="1703389" y="3933825"/>
            <a:ext cx="8785225" cy="503238"/>
          </a:xfrm>
          <a:prstGeom prst="rect">
            <a:avLst/>
          </a:prstGeom>
          <a:solidFill>
            <a:srgbClr val="C1FFFF"/>
          </a:solidFill>
          <a:ln w="9525">
            <a:solidFill>
              <a:srgbClr val="33CCFF"/>
            </a:solidFill>
            <a:miter lim="800000"/>
            <a:headEnd/>
            <a:tailEnd/>
          </a:ln>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459" name="Line 1183"/>
          <p:cNvSpPr>
            <a:spLocks noChangeShapeType="1"/>
          </p:cNvSpPr>
          <p:nvPr/>
        </p:nvSpPr>
        <p:spPr bwMode="auto">
          <a:xfrm>
            <a:off x="2927350" y="5516564"/>
            <a:ext cx="6192838"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460" name="Line 1184"/>
          <p:cNvSpPr>
            <a:spLocks noChangeShapeType="1"/>
          </p:cNvSpPr>
          <p:nvPr/>
        </p:nvSpPr>
        <p:spPr bwMode="auto">
          <a:xfrm>
            <a:off x="2700339" y="2295526"/>
            <a:ext cx="515937" cy="557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461" name="Rectangle 1030"/>
          <p:cNvSpPr>
            <a:spLocks noChangeArrowheads="1"/>
          </p:cNvSpPr>
          <p:nvPr/>
        </p:nvSpPr>
        <p:spPr bwMode="auto">
          <a:xfrm>
            <a:off x="5297130" y="1933575"/>
            <a:ext cx="1364379" cy="39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81486" tIns="40744" rIns="81486" bIns="40744">
            <a:spAutoFit/>
          </a:bodyPr>
          <a:lstStyle/>
          <a:p>
            <a:pPr marL="0" marR="0" lvl="0" indent="0" algn="ctr" defTabSz="809625"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9900"/>
                </a:solidFill>
                <a:effectLst/>
                <a:uLnTx/>
                <a:uFillTx/>
                <a:latin typeface="Calibri" pitchFamily="34" charset="0"/>
                <a:ea typeface="+mn-ea"/>
                <a:cs typeface="+mn-cs"/>
              </a:rPr>
              <a:t>Plantations</a:t>
            </a:r>
          </a:p>
        </p:txBody>
      </p:sp>
      <p:pic>
        <p:nvPicPr>
          <p:cNvPr id="19462" name="Picture 1034" descr="MCj0237379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7401" y="2205039"/>
            <a:ext cx="9683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3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7851" y="5029200"/>
            <a:ext cx="14398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036"/>
          <p:cNvSpPr>
            <a:spLocks noChangeArrowheads="1"/>
          </p:cNvSpPr>
          <p:nvPr/>
        </p:nvSpPr>
        <p:spPr bwMode="auto">
          <a:xfrm>
            <a:off x="1847851" y="5821364"/>
            <a:ext cx="2149475"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itchFamily="34" charset="0"/>
                <a:ea typeface="+mn-ea"/>
                <a:cs typeface="+mn-cs"/>
              </a:rPr>
              <a:t>Refiners &amp; Blenders</a:t>
            </a:r>
          </a:p>
        </p:txBody>
      </p:sp>
      <p:grpSp>
        <p:nvGrpSpPr>
          <p:cNvPr id="2" name="Group 1037"/>
          <p:cNvGrpSpPr>
            <a:grpSpLocks/>
          </p:cNvGrpSpPr>
          <p:nvPr/>
        </p:nvGrpSpPr>
        <p:grpSpPr bwMode="auto">
          <a:xfrm>
            <a:off x="4367214" y="5172075"/>
            <a:ext cx="1512887" cy="1130300"/>
            <a:chOff x="3593" y="849"/>
            <a:chExt cx="535" cy="319"/>
          </a:xfrm>
        </p:grpSpPr>
        <p:pic>
          <p:nvPicPr>
            <p:cNvPr id="19615" name="Picture 1038"/>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93" y="849"/>
              <a:ext cx="5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Rectangle 1039"/>
            <p:cNvSpPr>
              <a:spLocks noChangeArrowheads="1"/>
            </p:cNvSpPr>
            <p:nvPr/>
          </p:nvSpPr>
          <p:spPr bwMode="auto">
            <a:xfrm>
              <a:off x="3819" y="1093"/>
              <a:ext cx="58" cy="75"/>
            </a:xfrm>
            <a:prstGeom prst="rect">
              <a:avLst/>
            </a:prstGeom>
            <a:noFill/>
            <a:ln w="9525">
              <a:noFill/>
              <a:miter lim="800000"/>
              <a:headEnd/>
              <a:tailEnd/>
            </a:ln>
            <a:effectLst/>
          </p:spPr>
          <p:txBody>
            <a:bodyPr wrap="none" lIns="81486" tIns="40744" rIns="81486" bIns="40744">
              <a:spAutoFit/>
            </a:bodyPr>
            <a:lstStyle/>
            <a:p>
              <a:pPr marL="0" marR="0" lvl="0" indent="0" algn="ctr" defTabSz="809625"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9900"/>
                </a:solidFill>
                <a:effectLst>
                  <a:outerShdw blurRad="38100" dist="38100" dir="2700000" algn="tl">
                    <a:srgbClr val="C0C0C0"/>
                  </a:outerShdw>
                </a:effectLst>
                <a:uLnTx/>
                <a:uFillTx/>
                <a:latin typeface="Arial" charset="0"/>
                <a:ea typeface="+mn-ea"/>
                <a:cs typeface="+mn-cs"/>
              </a:endParaRPr>
            </a:p>
          </p:txBody>
        </p:sp>
      </p:grpSp>
      <p:grpSp>
        <p:nvGrpSpPr>
          <p:cNvPr id="3" name="Group 1040"/>
          <p:cNvGrpSpPr>
            <a:grpSpLocks/>
          </p:cNvGrpSpPr>
          <p:nvPr/>
        </p:nvGrpSpPr>
        <p:grpSpPr bwMode="auto">
          <a:xfrm>
            <a:off x="6816725" y="5445125"/>
            <a:ext cx="1511300" cy="647700"/>
            <a:chOff x="3313" y="1738"/>
            <a:chExt cx="629" cy="195"/>
          </a:xfrm>
        </p:grpSpPr>
        <p:sp>
          <p:nvSpPr>
            <p:cNvPr id="19511" name="Rectangle 1041"/>
            <p:cNvSpPr>
              <a:spLocks noChangeArrowheads="1"/>
            </p:cNvSpPr>
            <p:nvPr/>
          </p:nvSpPr>
          <p:spPr bwMode="auto">
            <a:xfrm>
              <a:off x="3437" y="1890"/>
              <a:ext cx="19" cy="20"/>
            </a:xfrm>
            <a:prstGeom prst="rect">
              <a:avLst/>
            </a:prstGeom>
            <a:solidFill>
              <a:srgbClr val="E08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2" name="Rectangle 1042"/>
            <p:cNvSpPr>
              <a:spLocks noChangeArrowheads="1"/>
            </p:cNvSpPr>
            <p:nvPr/>
          </p:nvSpPr>
          <p:spPr bwMode="auto">
            <a:xfrm>
              <a:off x="3412" y="1898"/>
              <a:ext cx="434" cy="1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3" name="Freeform 1043"/>
            <p:cNvSpPr>
              <a:spLocks/>
            </p:cNvSpPr>
            <p:nvPr/>
          </p:nvSpPr>
          <p:spPr bwMode="auto">
            <a:xfrm>
              <a:off x="3448" y="1743"/>
              <a:ext cx="361" cy="171"/>
            </a:xfrm>
            <a:custGeom>
              <a:avLst/>
              <a:gdLst>
                <a:gd name="T0" fmla="*/ 0 w 361"/>
                <a:gd name="T1" fmla="*/ 170 h 171"/>
                <a:gd name="T2" fmla="*/ 0 w 361"/>
                <a:gd name="T3" fmla="*/ 35 h 171"/>
                <a:gd name="T4" fmla="*/ 170 w 361"/>
                <a:gd name="T5" fmla="*/ 0 h 171"/>
                <a:gd name="T6" fmla="*/ 360 w 361"/>
                <a:gd name="T7" fmla="*/ 33 h 171"/>
                <a:gd name="T8" fmla="*/ 360 w 361"/>
                <a:gd name="T9" fmla="*/ 170 h 171"/>
                <a:gd name="T10" fmla="*/ 0 w 361"/>
                <a:gd name="T11" fmla="*/ 170 h 171"/>
                <a:gd name="T12" fmla="*/ 0 60000 65536"/>
                <a:gd name="T13" fmla="*/ 0 60000 65536"/>
                <a:gd name="T14" fmla="*/ 0 60000 65536"/>
                <a:gd name="T15" fmla="*/ 0 60000 65536"/>
                <a:gd name="T16" fmla="*/ 0 60000 65536"/>
                <a:gd name="T17" fmla="*/ 0 60000 65536"/>
                <a:gd name="T18" fmla="*/ 0 w 361"/>
                <a:gd name="T19" fmla="*/ 0 h 171"/>
                <a:gd name="T20" fmla="*/ 361 w 361"/>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361" h="171">
                  <a:moveTo>
                    <a:pt x="0" y="170"/>
                  </a:moveTo>
                  <a:lnTo>
                    <a:pt x="0" y="35"/>
                  </a:lnTo>
                  <a:lnTo>
                    <a:pt x="170" y="0"/>
                  </a:lnTo>
                  <a:lnTo>
                    <a:pt x="360" y="33"/>
                  </a:lnTo>
                  <a:lnTo>
                    <a:pt x="360" y="170"/>
                  </a:lnTo>
                  <a:lnTo>
                    <a:pt x="0" y="170"/>
                  </a:lnTo>
                </a:path>
              </a:pathLst>
            </a:custGeom>
            <a:solidFill>
              <a:srgbClr val="B0E0E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14" name="Freeform 1044"/>
            <p:cNvSpPr>
              <a:spLocks/>
            </p:cNvSpPr>
            <p:nvPr/>
          </p:nvSpPr>
          <p:spPr bwMode="auto">
            <a:xfrm>
              <a:off x="3435" y="1738"/>
              <a:ext cx="383" cy="41"/>
            </a:xfrm>
            <a:custGeom>
              <a:avLst/>
              <a:gdLst>
                <a:gd name="T0" fmla="*/ 0 w 383"/>
                <a:gd name="T1" fmla="*/ 40 h 41"/>
                <a:gd name="T2" fmla="*/ 183 w 383"/>
                <a:gd name="T3" fmla="*/ 4 h 41"/>
                <a:gd name="T4" fmla="*/ 382 w 383"/>
                <a:gd name="T5" fmla="*/ 37 h 41"/>
                <a:gd name="T6" fmla="*/ 382 w 383"/>
                <a:gd name="T7" fmla="*/ 33 h 41"/>
                <a:gd name="T8" fmla="*/ 183 w 383"/>
                <a:gd name="T9" fmla="*/ 0 h 41"/>
                <a:gd name="T10" fmla="*/ 0 w 383"/>
                <a:gd name="T11" fmla="*/ 35 h 41"/>
                <a:gd name="T12" fmla="*/ 0 w 383"/>
                <a:gd name="T13" fmla="*/ 40 h 41"/>
                <a:gd name="T14" fmla="*/ 0 60000 65536"/>
                <a:gd name="T15" fmla="*/ 0 60000 65536"/>
                <a:gd name="T16" fmla="*/ 0 60000 65536"/>
                <a:gd name="T17" fmla="*/ 0 60000 65536"/>
                <a:gd name="T18" fmla="*/ 0 60000 65536"/>
                <a:gd name="T19" fmla="*/ 0 60000 65536"/>
                <a:gd name="T20" fmla="*/ 0 60000 65536"/>
                <a:gd name="T21" fmla="*/ 0 w 383"/>
                <a:gd name="T22" fmla="*/ 0 h 41"/>
                <a:gd name="T23" fmla="*/ 383 w 38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3" h="41">
                  <a:moveTo>
                    <a:pt x="0" y="40"/>
                  </a:moveTo>
                  <a:lnTo>
                    <a:pt x="183" y="4"/>
                  </a:lnTo>
                  <a:lnTo>
                    <a:pt x="382" y="37"/>
                  </a:lnTo>
                  <a:lnTo>
                    <a:pt x="382" y="33"/>
                  </a:lnTo>
                  <a:lnTo>
                    <a:pt x="183" y="0"/>
                  </a:lnTo>
                  <a:lnTo>
                    <a:pt x="0" y="35"/>
                  </a:lnTo>
                  <a:lnTo>
                    <a:pt x="0" y="40"/>
                  </a:lnTo>
                </a:path>
              </a:pathLst>
            </a:custGeom>
            <a:solidFill>
              <a:srgbClr val="C0202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15" name="Rectangle 1045"/>
            <p:cNvSpPr>
              <a:spLocks noChangeArrowheads="1"/>
            </p:cNvSpPr>
            <p:nvPr/>
          </p:nvSpPr>
          <p:spPr bwMode="auto">
            <a:xfrm>
              <a:off x="3441" y="1901"/>
              <a:ext cx="18" cy="19"/>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6" name="Rectangle 1046"/>
            <p:cNvSpPr>
              <a:spLocks noChangeArrowheads="1"/>
            </p:cNvSpPr>
            <p:nvPr/>
          </p:nvSpPr>
          <p:spPr bwMode="auto">
            <a:xfrm>
              <a:off x="3417" y="1901"/>
              <a:ext cx="19" cy="19"/>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7" name="Rectangle 1047"/>
            <p:cNvSpPr>
              <a:spLocks noChangeArrowheads="1"/>
            </p:cNvSpPr>
            <p:nvPr/>
          </p:nvSpPr>
          <p:spPr bwMode="auto">
            <a:xfrm>
              <a:off x="3841" y="1901"/>
              <a:ext cx="19" cy="19"/>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8" name="Rectangle 1048"/>
            <p:cNvSpPr>
              <a:spLocks noChangeArrowheads="1"/>
            </p:cNvSpPr>
            <p:nvPr/>
          </p:nvSpPr>
          <p:spPr bwMode="auto">
            <a:xfrm>
              <a:off x="3817" y="1901"/>
              <a:ext cx="19" cy="19"/>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19" name="Rectangle 1049"/>
            <p:cNvSpPr>
              <a:spLocks noChangeArrowheads="1"/>
            </p:cNvSpPr>
            <p:nvPr/>
          </p:nvSpPr>
          <p:spPr bwMode="auto">
            <a:xfrm>
              <a:off x="3313" y="1914"/>
              <a:ext cx="629" cy="19"/>
            </a:xfrm>
            <a:prstGeom prst="rect">
              <a:avLst/>
            </a:prstGeom>
            <a:solidFill>
              <a:srgbClr val="A04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20" name="Freeform 1050"/>
            <p:cNvSpPr>
              <a:spLocks/>
            </p:cNvSpPr>
            <p:nvPr/>
          </p:nvSpPr>
          <p:spPr bwMode="auto">
            <a:xfrm>
              <a:off x="3323" y="1874"/>
              <a:ext cx="31" cy="25"/>
            </a:xfrm>
            <a:custGeom>
              <a:avLst/>
              <a:gdLst>
                <a:gd name="T0" fmla="*/ 22 w 31"/>
                <a:gd name="T1" fmla="*/ 2 h 25"/>
                <a:gd name="T2" fmla="*/ 22 w 31"/>
                <a:gd name="T3" fmla="*/ 2 h 25"/>
                <a:gd name="T4" fmla="*/ 22 w 31"/>
                <a:gd name="T5" fmla="*/ 1 h 25"/>
                <a:gd name="T6" fmla="*/ 20 w 31"/>
                <a:gd name="T7" fmla="*/ 0 h 25"/>
                <a:gd name="T8" fmla="*/ 19 w 31"/>
                <a:gd name="T9" fmla="*/ 0 h 25"/>
                <a:gd name="T10" fmla="*/ 18 w 31"/>
                <a:gd name="T11" fmla="*/ 1 h 25"/>
                <a:gd name="T12" fmla="*/ 18 w 31"/>
                <a:gd name="T13" fmla="*/ 2 h 25"/>
                <a:gd name="T14" fmla="*/ 18 w 31"/>
                <a:gd name="T15" fmla="*/ 3 h 25"/>
                <a:gd name="T16" fmla="*/ 17 w 31"/>
                <a:gd name="T17" fmla="*/ 4 h 25"/>
                <a:gd name="T18" fmla="*/ 14 w 31"/>
                <a:gd name="T19" fmla="*/ 4 h 25"/>
                <a:gd name="T20" fmla="*/ 14 w 31"/>
                <a:gd name="T21" fmla="*/ 7 h 25"/>
                <a:gd name="T22" fmla="*/ 13 w 31"/>
                <a:gd name="T23" fmla="*/ 7 h 25"/>
                <a:gd name="T24" fmla="*/ 13 w 31"/>
                <a:gd name="T25" fmla="*/ 12 h 25"/>
                <a:gd name="T26" fmla="*/ 0 w 31"/>
                <a:gd name="T27" fmla="*/ 12 h 25"/>
                <a:gd name="T28" fmla="*/ 0 w 31"/>
                <a:gd name="T29" fmla="*/ 15 h 25"/>
                <a:gd name="T30" fmla="*/ 19 w 31"/>
                <a:gd name="T31" fmla="*/ 17 h 25"/>
                <a:gd name="T32" fmla="*/ 22 w 31"/>
                <a:gd name="T33" fmla="*/ 24 h 25"/>
                <a:gd name="T34" fmla="*/ 30 w 31"/>
                <a:gd name="T35" fmla="*/ 24 h 25"/>
                <a:gd name="T36" fmla="*/ 30 w 31"/>
                <a:gd name="T37" fmla="*/ 19 h 25"/>
                <a:gd name="T38" fmla="*/ 30 w 31"/>
                <a:gd name="T39" fmla="*/ 17 h 25"/>
                <a:gd name="T40" fmla="*/ 28 w 31"/>
                <a:gd name="T41" fmla="*/ 16 h 25"/>
                <a:gd name="T42" fmla="*/ 30 w 31"/>
                <a:gd name="T43" fmla="*/ 15 h 25"/>
                <a:gd name="T44" fmla="*/ 27 w 31"/>
                <a:gd name="T45" fmla="*/ 10 h 25"/>
                <a:gd name="T46" fmla="*/ 28 w 31"/>
                <a:gd name="T47" fmla="*/ 9 h 25"/>
                <a:gd name="T48" fmla="*/ 26 w 31"/>
                <a:gd name="T49" fmla="*/ 9 h 25"/>
                <a:gd name="T50" fmla="*/ 22 w 31"/>
                <a:gd name="T51" fmla="*/ 7 h 25"/>
                <a:gd name="T52" fmla="*/ 20 w 31"/>
                <a:gd name="T53" fmla="*/ 5 h 25"/>
                <a:gd name="T54" fmla="*/ 22 w 31"/>
                <a:gd name="T55" fmla="*/ 4 h 25"/>
                <a:gd name="T56" fmla="*/ 22 w 31"/>
                <a:gd name="T57" fmla="*/ 3 h 25"/>
                <a:gd name="T58" fmla="*/ 22 w 31"/>
                <a:gd name="T59" fmla="*/ 2 h 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25"/>
                <a:gd name="T92" fmla="*/ 31 w 31"/>
                <a:gd name="T93" fmla="*/ 25 h 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25">
                  <a:moveTo>
                    <a:pt x="22" y="2"/>
                  </a:moveTo>
                  <a:lnTo>
                    <a:pt x="22" y="2"/>
                  </a:lnTo>
                  <a:lnTo>
                    <a:pt x="22" y="1"/>
                  </a:lnTo>
                  <a:lnTo>
                    <a:pt x="20" y="0"/>
                  </a:lnTo>
                  <a:lnTo>
                    <a:pt x="19" y="0"/>
                  </a:lnTo>
                  <a:lnTo>
                    <a:pt x="18" y="1"/>
                  </a:lnTo>
                  <a:lnTo>
                    <a:pt x="18" y="2"/>
                  </a:lnTo>
                  <a:lnTo>
                    <a:pt x="18" y="3"/>
                  </a:lnTo>
                  <a:lnTo>
                    <a:pt x="17" y="4"/>
                  </a:lnTo>
                  <a:lnTo>
                    <a:pt x="14" y="4"/>
                  </a:lnTo>
                  <a:lnTo>
                    <a:pt x="14" y="7"/>
                  </a:lnTo>
                  <a:lnTo>
                    <a:pt x="13" y="7"/>
                  </a:lnTo>
                  <a:lnTo>
                    <a:pt x="13" y="12"/>
                  </a:lnTo>
                  <a:lnTo>
                    <a:pt x="0" y="12"/>
                  </a:lnTo>
                  <a:lnTo>
                    <a:pt x="0" y="15"/>
                  </a:lnTo>
                  <a:lnTo>
                    <a:pt x="19" y="17"/>
                  </a:lnTo>
                  <a:lnTo>
                    <a:pt x="22" y="24"/>
                  </a:lnTo>
                  <a:lnTo>
                    <a:pt x="30" y="24"/>
                  </a:lnTo>
                  <a:lnTo>
                    <a:pt x="30" y="19"/>
                  </a:lnTo>
                  <a:lnTo>
                    <a:pt x="30" y="17"/>
                  </a:lnTo>
                  <a:lnTo>
                    <a:pt x="28" y="16"/>
                  </a:lnTo>
                  <a:lnTo>
                    <a:pt x="30" y="15"/>
                  </a:lnTo>
                  <a:lnTo>
                    <a:pt x="27" y="10"/>
                  </a:lnTo>
                  <a:lnTo>
                    <a:pt x="28" y="9"/>
                  </a:lnTo>
                  <a:lnTo>
                    <a:pt x="26" y="9"/>
                  </a:lnTo>
                  <a:lnTo>
                    <a:pt x="22" y="7"/>
                  </a:lnTo>
                  <a:lnTo>
                    <a:pt x="20" y="5"/>
                  </a:lnTo>
                  <a:lnTo>
                    <a:pt x="22" y="4"/>
                  </a:lnTo>
                  <a:lnTo>
                    <a:pt x="22" y="3"/>
                  </a:lnTo>
                  <a:lnTo>
                    <a:pt x="22" y="2"/>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1" name="Freeform 1051"/>
            <p:cNvSpPr>
              <a:spLocks/>
            </p:cNvSpPr>
            <p:nvPr/>
          </p:nvSpPr>
          <p:spPr bwMode="auto">
            <a:xfrm>
              <a:off x="3332" y="1873"/>
              <a:ext cx="20" cy="20"/>
            </a:xfrm>
            <a:custGeom>
              <a:avLst/>
              <a:gdLst>
                <a:gd name="T0" fmla="*/ 19 w 20"/>
                <a:gd name="T1" fmla="*/ 0 h 20"/>
                <a:gd name="T2" fmla="*/ 4 w 20"/>
                <a:gd name="T3" fmla="*/ 19 h 20"/>
                <a:gd name="T4" fmla="*/ 0 w 20"/>
                <a:gd name="T5" fmla="*/ 19 h 20"/>
                <a:gd name="T6" fmla="*/ 14 w 20"/>
                <a:gd name="T7" fmla="*/ 0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4" y="19"/>
                  </a:lnTo>
                  <a:lnTo>
                    <a:pt x="0" y="19"/>
                  </a:lnTo>
                  <a:lnTo>
                    <a:pt x="14" y="0"/>
                  </a:lnTo>
                  <a:lnTo>
                    <a:pt x="19" y="0"/>
                  </a:lnTo>
                </a:path>
              </a:pathLst>
            </a:custGeom>
            <a:solidFill>
              <a:srgbClr val="FFE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2" name="Freeform 1052"/>
            <p:cNvSpPr>
              <a:spLocks/>
            </p:cNvSpPr>
            <p:nvPr/>
          </p:nvSpPr>
          <p:spPr bwMode="auto">
            <a:xfrm>
              <a:off x="3329" y="1872"/>
              <a:ext cx="20" cy="20"/>
            </a:xfrm>
            <a:custGeom>
              <a:avLst/>
              <a:gdLst>
                <a:gd name="T0" fmla="*/ 19 w 20"/>
                <a:gd name="T1" fmla="*/ 1 h 20"/>
                <a:gd name="T2" fmla="*/ 15 w 20"/>
                <a:gd name="T3" fmla="*/ 0 h 20"/>
                <a:gd name="T4" fmla="*/ 0 w 20"/>
                <a:gd name="T5" fmla="*/ 19 h 20"/>
                <a:gd name="T6" fmla="*/ 3 w 20"/>
                <a:gd name="T7" fmla="*/ 19 h 20"/>
                <a:gd name="T8" fmla="*/ 19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1"/>
                  </a:moveTo>
                  <a:lnTo>
                    <a:pt x="15" y="0"/>
                  </a:lnTo>
                  <a:lnTo>
                    <a:pt x="0" y="19"/>
                  </a:lnTo>
                  <a:lnTo>
                    <a:pt x="3" y="19"/>
                  </a:lnTo>
                  <a:lnTo>
                    <a:pt x="19" y="1"/>
                  </a:lnTo>
                </a:path>
              </a:pathLst>
            </a:custGeom>
            <a:solidFill>
              <a:srgbClr val="FFE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3" name="Freeform 1053"/>
            <p:cNvSpPr>
              <a:spLocks/>
            </p:cNvSpPr>
            <p:nvPr/>
          </p:nvSpPr>
          <p:spPr bwMode="auto">
            <a:xfrm>
              <a:off x="3347" y="1891"/>
              <a:ext cx="20" cy="21"/>
            </a:xfrm>
            <a:custGeom>
              <a:avLst/>
              <a:gdLst>
                <a:gd name="T0" fmla="*/ 0 w 20"/>
                <a:gd name="T1" fmla="*/ 0 h 21"/>
                <a:gd name="T2" fmla="*/ 19 w 20"/>
                <a:gd name="T3" fmla="*/ 0 h 21"/>
                <a:gd name="T4" fmla="*/ 0 w 20"/>
                <a:gd name="T5" fmla="*/ 20 h 21"/>
                <a:gd name="T6" fmla="*/ 0 w 20"/>
                <a:gd name="T7" fmla="*/ 0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0" y="0"/>
                  </a:moveTo>
                  <a:lnTo>
                    <a:pt x="19" y="0"/>
                  </a:lnTo>
                  <a:lnTo>
                    <a:pt x="0" y="20"/>
                  </a:lnTo>
                  <a:lnTo>
                    <a:pt x="0"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4" name="Oval 1054"/>
            <p:cNvSpPr>
              <a:spLocks noChangeArrowheads="1"/>
            </p:cNvSpPr>
            <p:nvPr/>
          </p:nvSpPr>
          <p:spPr bwMode="auto">
            <a:xfrm>
              <a:off x="3316" y="1901"/>
              <a:ext cx="20" cy="19"/>
            </a:xfrm>
            <a:prstGeom prst="ellipse">
              <a:avLst/>
            </a:pr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25" name="Freeform 1055"/>
            <p:cNvSpPr>
              <a:spLocks/>
            </p:cNvSpPr>
            <p:nvPr/>
          </p:nvSpPr>
          <p:spPr bwMode="auto">
            <a:xfrm>
              <a:off x="3370" y="1896"/>
              <a:ext cx="20" cy="21"/>
            </a:xfrm>
            <a:custGeom>
              <a:avLst/>
              <a:gdLst>
                <a:gd name="T0" fmla="*/ 19 w 20"/>
                <a:gd name="T1" fmla="*/ 0 h 21"/>
                <a:gd name="T2" fmla="*/ 0 w 20"/>
                <a:gd name="T3" fmla="*/ 20 h 21"/>
                <a:gd name="T4" fmla="*/ 0 w 20"/>
                <a:gd name="T5" fmla="*/ 8 h 21"/>
                <a:gd name="T6" fmla="*/ 19 w 20"/>
                <a:gd name="T7" fmla="*/ 0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19" y="0"/>
                  </a:moveTo>
                  <a:lnTo>
                    <a:pt x="0" y="20"/>
                  </a:lnTo>
                  <a:lnTo>
                    <a:pt x="0" y="8"/>
                  </a:lnTo>
                  <a:lnTo>
                    <a:pt x="19" y="0"/>
                  </a:lnTo>
                </a:path>
              </a:pathLst>
            </a:custGeom>
            <a:solidFill>
              <a:srgbClr val="FFE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6" name="Freeform 1056"/>
            <p:cNvSpPr>
              <a:spLocks/>
            </p:cNvSpPr>
            <p:nvPr/>
          </p:nvSpPr>
          <p:spPr bwMode="auto">
            <a:xfrm>
              <a:off x="3370" y="1894"/>
              <a:ext cx="20" cy="21"/>
            </a:xfrm>
            <a:custGeom>
              <a:avLst/>
              <a:gdLst>
                <a:gd name="T0" fmla="*/ 0 w 20"/>
                <a:gd name="T1" fmla="*/ 20 h 21"/>
                <a:gd name="T2" fmla="*/ 19 w 20"/>
                <a:gd name="T3" fmla="*/ 0 h 21"/>
                <a:gd name="T4" fmla="*/ 19 w 20"/>
                <a:gd name="T5" fmla="*/ 20 h 21"/>
                <a:gd name="T6" fmla="*/ 0 w 20"/>
                <a:gd name="T7" fmla="*/ 20 h 21"/>
                <a:gd name="T8" fmla="*/ 0 60000 65536"/>
                <a:gd name="T9" fmla="*/ 0 60000 65536"/>
                <a:gd name="T10" fmla="*/ 0 60000 65536"/>
                <a:gd name="T11" fmla="*/ 0 60000 65536"/>
                <a:gd name="T12" fmla="*/ 0 w 20"/>
                <a:gd name="T13" fmla="*/ 0 h 21"/>
                <a:gd name="T14" fmla="*/ 20 w 20"/>
                <a:gd name="T15" fmla="*/ 21 h 21"/>
              </a:gdLst>
              <a:ahLst/>
              <a:cxnLst>
                <a:cxn ang="T8">
                  <a:pos x="T0" y="T1"/>
                </a:cxn>
                <a:cxn ang="T9">
                  <a:pos x="T2" y="T3"/>
                </a:cxn>
                <a:cxn ang="T10">
                  <a:pos x="T4" y="T5"/>
                </a:cxn>
                <a:cxn ang="T11">
                  <a:pos x="T6" y="T7"/>
                </a:cxn>
              </a:cxnLst>
              <a:rect l="T12" t="T13" r="T14" b="T15"/>
              <a:pathLst>
                <a:path w="20" h="21">
                  <a:moveTo>
                    <a:pt x="0" y="20"/>
                  </a:moveTo>
                  <a:lnTo>
                    <a:pt x="19" y="0"/>
                  </a:lnTo>
                  <a:lnTo>
                    <a:pt x="19" y="20"/>
                  </a:lnTo>
                  <a:lnTo>
                    <a:pt x="0" y="20"/>
                  </a:lnTo>
                </a:path>
              </a:pathLst>
            </a:custGeom>
            <a:solidFill>
              <a:srgbClr val="FFE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7" name="Freeform 1057"/>
            <p:cNvSpPr>
              <a:spLocks/>
            </p:cNvSpPr>
            <p:nvPr/>
          </p:nvSpPr>
          <p:spPr bwMode="auto">
            <a:xfrm>
              <a:off x="3316" y="1854"/>
              <a:ext cx="55" cy="52"/>
            </a:xfrm>
            <a:custGeom>
              <a:avLst/>
              <a:gdLst>
                <a:gd name="T0" fmla="*/ 46 w 55"/>
                <a:gd name="T1" fmla="*/ 0 h 52"/>
                <a:gd name="T2" fmla="*/ 54 w 55"/>
                <a:gd name="T3" fmla="*/ 43 h 52"/>
                <a:gd name="T4" fmla="*/ 36 w 55"/>
                <a:gd name="T5" fmla="*/ 51 h 52"/>
                <a:gd name="T6" fmla="*/ 15 w 55"/>
                <a:gd name="T7" fmla="*/ 49 h 52"/>
                <a:gd name="T8" fmla="*/ 16 w 55"/>
                <a:gd name="T9" fmla="*/ 47 h 52"/>
                <a:gd name="T10" fmla="*/ 15 w 55"/>
                <a:gd name="T11" fmla="*/ 46 h 52"/>
                <a:gd name="T12" fmla="*/ 13 w 55"/>
                <a:gd name="T13" fmla="*/ 43 h 52"/>
                <a:gd name="T14" fmla="*/ 11 w 55"/>
                <a:gd name="T15" fmla="*/ 41 h 52"/>
                <a:gd name="T16" fmla="*/ 10 w 55"/>
                <a:gd name="T17" fmla="*/ 41 h 52"/>
                <a:gd name="T18" fmla="*/ 8 w 55"/>
                <a:gd name="T19" fmla="*/ 41 h 52"/>
                <a:gd name="T20" fmla="*/ 0 w 55"/>
                <a:gd name="T21" fmla="*/ 41 h 52"/>
                <a:gd name="T22" fmla="*/ 0 w 55"/>
                <a:gd name="T23" fmla="*/ 34 h 52"/>
                <a:gd name="T24" fmla="*/ 27 w 55"/>
                <a:gd name="T25" fmla="*/ 34 h 52"/>
                <a:gd name="T26" fmla="*/ 31 w 55"/>
                <a:gd name="T27" fmla="*/ 41 h 52"/>
                <a:gd name="T28" fmla="*/ 39 w 55"/>
                <a:gd name="T29" fmla="*/ 41 h 52"/>
                <a:gd name="T30" fmla="*/ 37 w 55"/>
                <a:gd name="T31" fmla="*/ 38 h 52"/>
                <a:gd name="T32" fmla="*/ 39 w 55"/>
                <a:gd name="T33" fmla="*/ 37 h 52"/>
                <a:gd name="T34" fmla="*/ 42 w 55"/>
                <a:gd name="T35" fmla="*/ 38 h 52"/>
                <a:gd name="T36" fmla="*/ 35 w 55"/>
                <a:gd name="T37" fmla="*/ 18 h 52"/>
                <a:gd name="T38" fmla="*/ 20 w 55"/>
                <a:gd name="T39" fmla="*/ 18 h 52"/>
                <a:gd name="T40" fmla="*/ 17 w 55"/>
                <a:gd name="T41" fmla="*/ 16 h 52"/>
                <a:gd name="T42" fmla="*/ 37 w 55"/>
                <a:gd name="T43" fmla="*/ 16 h 52"/>
                <a:gd name="T44" fmla="*/ 46 w 55"/>
                <a:gd name="T45" fmla="*/ 38 h 52"/>
                <a:gd name="T46" fmla="*/ 49 w 55"/>
                <a:gd name="T47" fmla="*/ 38 h 52"/>
                <a:gd name="T48" fmla="*/ 43 w 55"/>
                <a:gd name="T49" fmla="*/ 10 h 52"/>
                <a:gd name="T50" fmla="*/ 45 w 55"/>
                <a:gd name="T51" fmla="*/ 10 h 52"/>
                <a:gd name="T52" fmla="*/ 43 w 55"/>
                <a:gd name="T53" fmla="*/ 7 h 52"/>
                <a:gd name="T54" fmla="*/ 42 w 55"/>
                <a:gd name="T55" fmla="*/ 7 h 52"/>
                <a:gd name="T56" fmla="*/ 41 w 55"/>
                <a:gd name="T57" fmla="*/ 1 h 52"/>
                <a:gd name="T58" fmla="*/ 46 w 55"/>
                <a:gd name="T59" fmla="*/ 0 h 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
                <a:gd name="T91" fmla="*/ 0 h 52"/>
                <a:gd name="T92" fmla="*/ 55 w 55"/>
                <a:gd name="T93" fmla="*/ 52 h 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 h="52">
                  <a:moveTo>
                    <a:pt x="46" y="0"/>
                  </a:moveTo>
                  <a:lnTo>
                    <a:pt x="54" y="43"/>
                  </a:lnTo>
                  <a:lnTo>
                    <a:pt x="36" y="51"/>
                  </a:lnTo>
                  <a:lnTo>
                    <a:pt x="15" y="49"/>
                  </a:lnTo>
                  <a:lnTo>
                    <a:pt x="16" y="47"/>
                  </a:lnTo>
                  <a:lnTo>
                    <a:pt x="15" y="46"/>
                  </a:lnTo>
                  <a:lnTo>
                    <a:pt x="13" y="43"/>
                  </a:lnTo>
                  <a:lnTo>
                    <a:pt x="11" y="41"/>
                  </a:lnTo>
                  <a:lnTo>
                    <a:pt x="10" y="41"/>
                  </a:lnTo>
                  <a:lnTo>
                    <a:pt x="8" y="41"/>
                  </a:lnTo>
                  <a:lnTo>
                    <a:pt x="0" y="41"/>
                  </a:lnTo>
                  <a:lnTo>
                    <a:pt x="0" y="34"/>
                  </a:lnTo>
                  <a:lnTo>
                    <a:pt x="27" y="34"/>
                  </a:lnTo>
                  <a:lnTo>
                    <a:pt x="31" y="41"/>
                  </a:lnTo>
                  <a:lnTo>
                    <a:pt x="39" y="41"/>
                  </a:lnTo>
                  <a:lnTo>
                    <a:pt x="37" y="38"/>
                  </a:lnTo>
                  <a:lnTo>
                    <a:pt x="39" y="37"/>
                  </a:lnTo>
                  <a:lnTo>
                    <a:pt x="42" y="38"/>
                  </a:lnTo>
                  <a:lnTo>
                    <a:pt x="35" y="18"/>
                  </a:lnTo>
                  <a:lnTo>
                    <a:pt x="20" y="18"/>
                  </a:lnTo>
                  <a:lnTo>
                    <a:pt x="17" y="16"/>
                  </a:lnTo>
                  <a:lnTo>
                    <a:pt x="37" y="16"/>
                  </a:lnTo>
                  <a:lnTo>
                    <a:pt x="46" y="38"/>
                  </a:lnTo>
                  <a:lnTo>
                    <a:pt x="49" y="38"/>
                  </a:lnTo>
                  <a:lnTo>
                    <a:pt x="43" y="10"/>
                  </a:lnTo>
                  <a:lnTo>
                    <a:pt x="45" y="10"/>
                  </a:lnTo>
                  <a:lnTo>
                    <a:pt x="43" y="7"/>
                  </a:lnTo>
                  <a:lnTo>
                    <a:pt x="42" y="7"/>
                  </a:lnTo>
                  <a:lnTo>
                    <a:pt x="41" y="1"/>
                  </a:lnTo>
                  <a:lnTo>
                    <a:pt x="46" y="0"/>
                  </a:lnTo>
                </a:path>
              </a:pathLst>
            </a:custGeom>
            <a:solidFill>
              <a:srgbClr val="FFE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28" name="Oval 1058"/>
            <p:cNvSpPr>
              <a:spLocks noChangeArrowheads="1"/>
            </p:cNvSpPr>
            <p:nvPr/>
          </p:nvSpPr>
          <p:spPr bwMode="auto">
            <a:xfrm>
              <a:off x="3353" y="1900"/>
              <a:ext cx="20"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29" name="Oval 1059"/>
            <p:cNvSpPr>
              <a:spLocks noChangeArrowheads="1"/>
            </p:cNvSpPr>
            <p:nvPr/>
          </p:nvSpPr>
          <p:spPr bwMode="auto">
            <a:xfrm>
              <a:off x="3353" y="1901"/>
              <a:ext cx="20" cy="19"/>
            </a:xfrm>
            <a:prstGeom prst="ellipse">
              <a:avLst/>
            </a:pr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0" name="Freeform 1060"/>
            <p:cNvSpPr>
              <a:spLocks/>
            </p:cNvSpPr>
            <p:nvPr/>
          </p:nvSpPr>
          <p:spPr bwMode="auto">
            <a:xfrm>
              <a:off x="3898" y="1891"/>
              <a:ext cx="28" cy="21"/>
            </a:xfrm>
            <a:custGeom>
              <a:avLst/>
              <a:gdLst>
                <a:gd name="T0" fmla="*/ 27 w 28"/>
                <a:gd name="T1" fmla="*/ 18 h 21"/>
                <a:gd name="T2" fmla="*/ 27 w 28"/>
                <a:gd name="T3" fmla="*/ 11 h 21"/>
                <a:gd name="T4" fmla="*/ 25 w 28"/>
                <a:gd name="T5" fmla="*/ 11 h 21"/>
                <a:gd name="T6" fmla="*/ 25 w 28"/>
                <a:gd name="T7" fmla="*/ 0 h 21"/>
                <a:gd name="T8" fmla="*/ 19 w 28"/>
                <a:gd name="T9" fmla="*/ 0 h 21"/>
                <a:gd name="T10" fmla="*/ 19 w 28"/>
                <a:gd name="T11" fmla="*/ 1 h 21"/>
                <a:gd name="T12" fmla="*/ 16 w 28"/>
                <a:gd name="T13" fmla="*/ 1 h 21"/>
                <a:gd name="T14" fmla="*/ 15 w 28"/>
                <a:gd name="T15" fmla="*/ 1 h 21"/>
                <a:gd name="T16" fmla="*/ 13 w 28"/>
                <a:gd name="T17" fmla="*/ 2 h 21"/>
                <a:gd name="T18" fmla="*/ 11 w 28"/>
                <a:gd name="T19" fmla="*/ 1 h 21"/>
                <a:gd name="T20" fmla="*/ 10 w 28"/>
                <a:gd name="T21" fmla="*/ 4 h 21"/>
                <a:gd name="T22" fmla="*/ 8 w 28"/>
                <a:gd name="T23" fmla="*/ 4 h 21"/>
                <a:gd name="T24" fmla="*/ 6 w 28"/>
                <a:gd name="T25" fmla="*/ 4 h 21"/>
                <a:gd name="T26" fmla="*/ 6 w 28"/>
                <a:gd name="T27" fmla="*/ 1 h 21"/>
                <a:gd name="T28" fmla="*/ 2 w 28"/>
                <a:gd name="T29" fmla="*/ 1 h 21"/>
                <a:gd name="T30" fmla="*/ 2 w 28"/>
                <a:gd name="T31" fmla="*/ 5 h 21"/>
                <a:gd name="T32" fmla="*/ 0 w 28"/>
                <a:gd name="T33" fmla="*/ 4 h 21"/>
                <a:gd name="T34" fmla="*/ 0 w 28"/>
                <a:gd name="T35" fmla="*/ 7 h 21"/>
                <a:gd name="T36" fmla="*/ 0 w 28"/>
                <a:gd name="T37" fmla="*/ 9 h 21"/>
                <a:gd name="T38" fmla="*/ 0 w 28"/>
                <a:gd name="T39" fmla="*/ 11 h 21"/>
                <a:gd name="T40" fmla="*/ 0 w 28"/>
                <a:gd name="T41" fmla="*/ 20 h 21"/>
                <a:gd name="T42" fmla="*/ 27 w 28"/>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1"/>
                <a:gd name="T68" fmla="*/ 28 w 28"/>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1">
                  <a:moveTo>
                    <a:pt x="27" y="18"/>
                  </a:moveTo>
                  <a:lnTo>
                    <a:pt x="27" y="11"/>
                  </a:lnTo>
                  <a:lnTo>
                    <a:pt x="25" y="11"/>
                  </a:lnTo>
                  <a:lnTo>
                    <a:pt x="25" y="0"/>
                  </a:lnTo>
                  <a:lnTo>
                    <a:pt x="19" y="0"/>
                  </a:lnTo>
                  <a:lnTo>
                    <a:pt x="19" y="1"/>
                  </a:lnTo>
                  <a:lnTo>
                    <a:pt x="16" y="1"/>
                  </a:lnTo>
                  <a:lnTo>
                    <a:pt x="15" y="1"/>
                  </a:lnTo>
                  <a:lnTo>
                    <a:pt x="13" y="2"/>
                  </a:lnTo>
                  <a:lnTo>
                    <a:pt x="11" y="1"/>
                  </a:lnTo>
                  <a:lnTo>
                    <a:pt x="10" y="4"/>
                  </a:lnTo>
                  <a:lnTo>
                    <a:pt x="8" y="4"/>
                  </a:lnTo>
                  <a:lnTo>
                    <a:pt x="6" y="4"/>
                  </a:lnTo>
                  <a:lnTo>
                    <a:pt x="6" y="1"/>
                  </a:lnTo>
                  <a:lnTo>
                    <a:pt x="2" y="1"/>
                  </a:lnTo>
                  <a:lnTo>
                    <a:pt x="2" y="5"/>
                  </a:lnTo>
                  <a:lnTo>
                    <a:pt x="0" y="4"/>
                  </a:lnTo>
                  <a:lnTo>
                    <a:pt x="0" y="7"/>
                  </a:lnTo>
                  <a:lnTo>
                    <a:pt x="0" y="9"/>
                  </a:lnTo>
                  <a:lnTo>
                    <a:pt x="0" y="11"/>
                  </a:lnTo>
                  <a:lnTo>
                    <a:pt x="0" y="20"/>
                  </a:lnTo>
                  <a:lnTo>
                    <a:pt x="27" y="1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31" name="Oval 1061"/>
            <p:cNvSpPr>
              <a:spLocks noChangeArrowheads="1"/>
            </p:cNvSpPr>
            <p:nvPr/>
          </p:nvSpPr>
          <p:spPr bwMode="auto">
            <a:xfrm>
              <a:off x="3899" y="1907"/>
              <a:ext cx="19" cy="2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2" name="Oval 1062"/>
            <p:cNvSpPr>
              <a:spLocks noChangeArrowheads="1"/>
            </p:cNvSpPr>
            <p:nvPr/>
          </p:nvSpPr>
          <p:spPr bwMode="auto">
            <a:xfrm>
              <a:off x="3919" y="1907"/>
              <a:ext cx="20" cy="2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3" name="Freeform 1063"/>
            <p:cNvSpPr>
              <a:spLocks/>
            </p:cNvSpPr>
            <p:nvPr/>
          </p:nvSpPr>
          <p:spPr bwMode="auto">
            <a:xfrm>
              <a:off x="3862" y="1873"/>
              <a:ext cx="36" cy="40"/>
            </a:xfrm>
            <a:custGeom>
              <a:avLst/>
              <a:gdLst>
                <a:gd name="T0" fmla="*/ 35 w 36"/>
                <a:gd name="T1" fmla="*/ 29 h 40"/>
                <a:gd name="T2" fmla="*/ 32 w 36"/>
                <a:gd name="T3" fmla="*/ 30 h 40"/>
                <a:gd name="T4" fmla="*/ 21 w 36"/>
                <a:gd name="T5" fmla="*/ 20 h 40"/>
                <a:gd name="T6" fmla="*/ 20 w 36"/>
                <a:gd name="T7" fmla="*/ 18 h 40"/>
                <a:gd name="T8" fmla="*/ 11 w 36"/>
                <a:gd name="T9" fmla="*/ 7 h 40"/>
                <a:gd name="T10" fmla="*/ 11 w 36"/>
                <a:gd name="T11" fmla="*/ 6 h 40"/>
                <a:gd name="T12" fmla="*/ 9 w 36"/>
                <a:gd name="T13" fmla="*/ 5 h 40"/>
                <a:gd name="T14" fmla="*/ 9 w 36"/>
                <a:gd name="T15" fmla="*/ 6 h 40"/>
                <a:gd name="T16" fmla="*/ 11 w 36"/>
                <a:gd name="T17" fmla="*/ 5 h 40"/>
                <a:gd name="T18" fmla="*/ 11 w 36"/>
                <a:gd name="T19" fmla="*/ 4 h 40"/>
                <a:gd name="T20" fmla="*/ 13 w 36"/>
                <a:gd name="T21" fmla="*/ 4 h 40"/>
                <a:gd name="T22" fmla="*/ 11 w 36"/>
                <a:gd name="T23" fmla="*/ 3 h 40"/>
                <a:gd name="T24" fmla="*/ 11 w 36"/>
                <a:gd name="T25" fmla="*/ 2 h 40"/>
                <a:gd name="T26" fmla="*/ 9 w 36"/>
                <a:gd name="T27" fmla="*/ 1 h 40"/>
                <a:gd name="T28" fmla="*/ 7 w 36"/>
                <a:gd name="T29" fmla="*/ 0 h 40"/>
                <a:gd name="T30" fmla="*/ 6 w 36"/>
                <a:gd name="T31" fmla="*/ 1 h 40"/>
                <a:gd name="T32" fmla="*/ 4 w 36"/>
                <a:gd name="T33" fmla="*/ 3 h 40"/>
                <a:gd name="T34" fmla="*/ 6 w 36"/>
                <a:gd name="T35" fmla="*/ 4 h 40"/>
                <a:gd name="T36" fmla="*/ 6 w 36"/>
                <a:gd name="T37" fmla="*/ 5 h 40"/>
                <a:gd name="T38" fmla="*/ 4 w 36"/>
                <a:gd name="T39" fmla="*/ 6 h 40"/>
                <a:gd name="T40" fmla="*/ 3 w 36"/>
                <a:gd name="T41" fmla="*/ 7 h 40"/>
                <a:gd name="T42" fmla="*/ 0 w 36"/>
                <a:gd name="T43" fmla="*/ 16 h 40"/>
                <a:gd name="T44" fmla="*/ 0 w 36"/>
                <a:gd name="T45" fmla="*/ 18 h 40"/>
                <a:gd name="T46" fmla="*/ 2 w 36"/>
                <a:gd name="T47" fmla="*/ 16 h 40"/>
                <a:gd name="T48" fmla="*/ 3 w 36"/>
                <a:gd name="T49" fmla="*/ 13 h 40"/>
                <a:gd name="T50" fmla="*/ 3 w 36"/>
                <a:gd name="T51" fmla="*/ 17 h 40"/>
                <a:gd name="T52" fmla="*/ 3 w 36"/>
                <a:gd name="T53" fmla="*/ 23 h 40"/>
                <a:gd name="T54" fmla="*/ 6 w 36"/>
                <a:gd name="T55" fmla="*/ 27 h 40"/>
                <a:gd name="T56" fmla="*/ 6 w 36"/>
                <a:gd name="T57" fmla="*/ 37 h 40"/>
                <a:gd name="T58" fmla="*/ 3 w 36"/>
                <a:gd name="T59" fmla="*/ 37 h 40"/>
                <a:gd name="T60" fmla="*/ 3 w 36"/>
                <a:gd name="T61" fmla="*/ 39 h 40"/>
                <a:gd name="T62" fmla="*/ 9 w 36"/>
                <a:gd name="T63" fmla="*/ 39 h 40"/>
                <a:gd name="T64" fmla="*/ 9 w 36"/>
                <a:gd name="T65" fmla="*/ 32 h 40"/>
                <a:gd name="T66" fmla="*/ 11 w 36"/>
                <a:gd name="T67" fmla="*/ 35 h 40"/>
                <a:gd name="T68" fmla="*/ 11 w 36"/>
                <a:gd name="T69" fmla="*/ 36 h 40"/>
                <a:gd name="T70" fmla="*/ 13 w 36"/>
                <a:gd name="T71" fmla="*/ 36 h 40"/>
                <a:gd name="T72" fmla="*/ 15 w 36"/>
                <a:gd name="T73" fmla="*/ 33 h 40"/>
                <a:gd name="T74" fmla="*/ 11 w 36"/>
                <a:gd name="T75" fmla="*/ 28 h 40"/>
                <a:gd name="T76" fmla="*/ 11 w 36"/>
                <a:gd name="T77" fmla="*/ 20 h 40"/>
                <a:gd name="T78" fmla="*/ 11 w 36"/>
                <a:gd name="T79" fmla="*/ 18 h 40"/>
                <a:gd name="T80" fmla="*/ 11 w 36"/>
                <a:gd name="T81" fmla="*/ 13 h 40"/>
                <a:gd name="T82" fmla="*/ 13 w 36"/>
                <a:gd name="T83" fmla="*/ 12 h 40"/>
                <a:gd name="T84" fmla="*/ 18 w 36"/>
                <a:gd name="T85" fmla="*/ 20 h 40"/>
                <a:gd name="T86" fmla="*/ 19 w 36"/>
                <a:gd name="T87" fmla="*/ 20 h 40"/>
                <a:gd name="T88" fmla="*/ 20 w 36"/>
                <a:gd name="T89" fmla="*/ 20 h 40"/>
                <a:gd name="T90" fmla="*/ 31 w 36"/>
                <a:gd name="T91" fmla="*/ 32 h 40"/>
                <a:gd name="T92" fmla="*/ 35 w 36"/>
                <a:gd name="T93" fmla="*/ 31 h 40"/>
                <a:gd name="T94" fmla="*/ 35 w 36"/>
                <a:gd name="T95" fmla="*/ 29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
                <a:gd name="T145" fmla="*/ 0 h 40"/>
                <a:gd name="T146" fmla="*/ 36 w 36"/>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 h="40">
                  <a:moveTo>
                    <a:pt x="35" y="29"/>
                  </a:moveTo>
                  <a:lnTo>
                    <a:pt x="32" y="30"/>
                  </a:lnTo>
                  <a:lnTo>
                    <a:pt x="21" y="20"/>
                  </a:lnTo>
                  <a:lnTo>
                    <a:pt x="20" y="18"/>
                  </a:lnTo>
                  <a:lnTo>
                    <a:pt x="11" y="7"/>
                  </a:lnTo>
                  <a:lnTo>
                    <a:pt x="11" y="6"/>
                  </a:lnTo>
                  <a:lnTo>
                    <a:pt x="9" y="5"/>
                  </a:lnTo>
                  <a:lnTo>
                    <a:pt x="9" y="6"/>
                  </a:lnTo>
                  <a:lnTo>
                    <a:pt x="11" y="5"/>
                  </a:lnTo>
                  <a:lnTo>
                    <a:pt x="11" y="4"/>
                  </a:lnTo>
                  <a:lnTo>
                    <a:pt x="13" y="4"/>
                  </a:lnTo>
                  <a:lnTo>
                    <a:pt x="11" y="3"/>
                  </a:lnTo>
                  <a:lnTo>
                    <a:pt x="11" y="2"/>
                  </a:lnTo>
                  <a:lnTo>
                    <a:pt x="9" y="1"/>
                  </a:lnTo>
                  <a:lnTo>
                    <a:pt x="7" y="0"/>
                  </a:lnTo>
                  <a:lnTo>
                    <a:pt x="6" y="1"/>
                  </a:lnTo>
                  <a:lnTo>
                    <a:pt x="4" y="3"/>
                  </a:lnTo>
                  <a:lnTo>
                    <a:pt x="6" y="4"/>
                  </a:lnTo>
                  <a:lnTo>
                    <a:pt x="6" y="5"/>
                  </a:lnTo>
                  <a:lnTo>
                    <a:pt x="4" y="6"/>
                  </a:lnTo>
                  <a:lnTo>
                    <a:pt x="3" y="7"/>
                  </a:lnTo>
                  <a:lnTo>
                    <a:pt x="0" y="16"/>
                  </a:lnTo>
                  <a:lnTo>
                    <a:pt x="0" y="18"/>
                  </a:lnTo>
                  <a:lnTo>
                    <a:pt x="2" y="16"/>
                  </a:lnTo>
                  <a:lnTo>
                    <a:pt x="3" y="13"/>
                  </a:lnTo>
                  <a:lnTo>
                    <a:pt x="3" y="17"/>
                  </a:lnTo>
                  <a:lnTo>
                    <a:pt x="3" y="23"/>
                  </a:lnTo>
                  <a:lnTo>
                    <a:pt x="6" y="27"/>
                  </a:lnTo>
                  <a:lnTo>
                    <a:pt x="6" y="37"/>
                  </a:lnTo>
                  <a:lnTo>
                    <a:pt x="3" y="37"/>
                  </a:lnTo>
                  <a:lnTo>
                    <a:pt x="3" y="39"/>
                  </a:lnTo>
                  <a:lnTo>
                    <a:pt x="9" y="39"/>
                  </a:lnTo>
                  <a:lnTo>
                    <a:pt x="9" y="32"/>
                  </a:lnTo>
                  <a:lnTo>
                    <a:pt x="11" y="35"/>
                  </a:lnTo>
                  <a:lnTo>
                    <a:pt x="11" y="36"/>
                  </a:lnTo>
                  <a:lnTo>
                    <a:pt x="13" y="36"/>
                  </a:lnTo>
                  <a:lnTo>
                    <a:pt x="15" y="33"/>
                  </a:lnTo>
                  <a:lnTo>
                    <a:pt x="11" y="28"/>
                  </a:lnTo>
                  <a:lnTo>
                    <a:pt x="11" y="20"/>
                  </a:lnTo>
                  <a:lnTo>
                    <a:pt x="11" y="18"/>
                  </a:lnTo>
                  <a:lnTo>
                    <a:pt x="11" y="13"/>
                  </a:lnTo>
                  <a:lnTo>
                    <a:pt x="13" y="12"/>
                  </a:lnTo>
                  <a:lnTo>
                    <a:pt x="18" y="20"/>
                  </a:lnTo>
                  <a:lnTo>
                    <a:pt x="19" y="20"/>
                  </a:lnTo>
                  <a:lnTo>
                    <a:pt x="20" y="20"/>
                  </a:lnTo>
                  <a:lnTo>
                    <a:pt x="31" y="32"/>
                  </a:lnTo>
                  <a:lnTo>
                    <a:pt x="35" y="31"/>
                  </a:lnTo>
                  <a:lnTo>
                    <a:pt x="35" y="2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34" name="Rectangle 1064"/>
            <p:cNvSpPr>
              <a:spLocks noChangeArrowheads="1"/>
            </p:cNvSpPr>
            <p:nvPr/>
          </p:nvSpPr>
          <p:spPr bwMode="auto">
            <a:xfrm>
              <a:off x="3823" y="1890"/>
              <a:ext cx="19" cy="20"/>
            </a:xfrm>
            <a:prstGeom prst="rect">
              <a:avLst/>
            </a:prstGeom>
            <a:solidFill>
              <a:srgbClr val="E08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5" name="Rectangle 1065"/>
            <p:cNvSpPr>
              <a:spLocks noChangeArrowheads="1"/>
            </p:cNvSpPr>
            <p:nvPr/>
          </p:nvSpPr>
          <p:spPr bwMode="auto">
            <a:xfrm>
              <a:off x="3483" y="1782"/>
              <a:ext cx="292" cy="20"/>
            </a:xfrm>
            <a:prstGeom prst="rect">
              <a:avLst/>
            </a:prstGeom>
            <a:solidFill>
              <a:srgbClr val="C0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6" name="Freeform 1066"/>
            <p:cNvSpPr>
              <a:spLocks/>
            </p:cNvSpPr>
            <p:nvPr/>
          </p:nvSpPr>
          <p:spPr bwMode="auto">
            <a:xfrm>
              <a:off x="3483" y="1782"/>
              <a:ext cx="296" cy="22"/>
            </a:xfrm>
            <a:custGeom>
              <a:avLst/>
              <a:gdLst>
                <a:gd name="T0" fmla="*/ 0 w 296"/>
                <a:gd name="T1" fmla="*/ 0 h 22"/>
                <a:gd name="T2" fmla="*/ 295 w 296"/>
                <a:gd name="T3" fmla="*/ 0 h 22"/>
                <a:gd name="T4" fmla="*/ 295 w 296"/>
                <a:gd name="T5" fmla="*/ 21 h 22"/>
                <a:gd name="T6" fmla="*/ 0 w 296"/>
                <a:gd name="T7" fmla="*/ 21 h 22"/>
                <a:gd name="T8" fmla="*/ 0 w 296"/>
                <a:gd name="T9" fmla="*/ 0 h 22"/>
                <a:gd name="T10" fmla="*/ 0 60000 65536"/>
                <a:gd name="T11" fmla="*/ 0 60000 65536"/>
                <a:gd name="T12" fmla="*/ 0 60000 65536"/>
                <a:gd name="T13" fmla="*/ 0 60000 65536"/>
                <a:gd name="T14" fmla="*/ 0 60000 65536"/>
                <a:gd name="T15" fmla="*/ 0 w 296"/>
                <a:gd name="T16" fmla="*/ 0 h 22"/>
                <a:gd name="T17" fmla="*/ 296 w 296"/>
                <a:gd name="T18" fmla="*/ 22 h 22"/>
              </a:gdLst>
              <a:ahLst/>
              <a:cxnLst>
                <a:cxn ang="T10">
                  <a:pos x="T0" y="T1"/>
                </a:cxn>
                <a:cxn ang="T11">
                  <a:pos x="T2" y="T3"/>
                </a:cxn>
                <a:cxn ang="T12">
                  <a:pos x="T4" y="T5"/>
                </a:cxn>
                <a:cxn ang="T13">
                  <a:pos x="T6" y="T7"/>
                </a:cxn>
                <a:cxn ang="T14">
                  <a:pos x="T8" y="T9"/>
                </a:cxn>
              </a:cxnLst>
              <a:rect l="T15" t="T16" r="T17" b="T18"/>
              <a:pathLst>
                <a:path w="296" h="22">
                  <a:moveTo>
                    <a:pt x="0" y="0"/>
                  </a:moveTo>
                  <a:lnTo>
                    <a:pt x="295" y="0"/>
                  </a:lnTo>
                  <a:lnTo>
                    <a:pt x="295" y="21"/>
                  </a:lnTo>
                  <a:lnTo>
                    <a:pt x="0" y="21"/>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37" name="Rectangle 1067"/>
            <p:cNvSpPr>
              <a:spLocks noChangeArrowheads="1"/>
            </p:cNvSpPr>
            <p:nvPr/>
          </p:nvSpPr>
          <p:spPr bwMode="auto">
            <a:xfrm>
              <a:off x="3698" y="1847"/>
              <a:ext cx="99" cy="66"/>
            </a:xfrm>
            <a:prstGeom prst="rect">
              <a:avLst/>
            </a:prstGeom>
            <a:solidFill>
              <a:srgbClr val="6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38" name="Freeform 1068"/>
            <p:cNvSpPr>
              <a:spLocks/>
            </p:cNvSpPr>
            <p:nvPr/>
          </p:nvSpPr>
          <p:spPr bwMode="auto">
            <a:xfrm>
              <a:off x="3698" y="1847"/>
              <a:ext cx="103" cy="68"/>
            </a:xfrm>
            <a:custGeom>
              <a:avLst/>
              <a:gdLst>
                <a:gd name="T0" fmla="*/ 0 w 103"/>
                <a:gd name="T1" fmla="*/ 0 h 68"/>
                <a:gd name="T2" fmla="*/ 102 w 103"/>
                <a:gd name="T3" fmla="*/ 0 h 68"/>
                <a:gd name="T4" fmla="*/ 102 w 103"/>
                <a:gd name="T5" fmla="*/ 67 h 68"/>
                <a:gd name="T6" fmla="*/ 0 w 103"/>
                <a:gd name="T7" fmla="*/ 67 h 68"/>
                <a:gd name="T8" fmla="*/ 0 w 103"/>
                <a:gd name="T9" fmla="*/ 0 h 68"/>
                <a:gd name="T10" fmla="*/ 0 60000 65536"/>
                <a:gd name="T11" fmla="*/ 0 60000 65536"/>
                <a:gd name="T12" fmla="*/ 0 60000 65536"/>
                <a:gd name="T13" fmla="*/ 0 60000 65536"/>
                <a:gd name="T14" fmla="*/ 0 60000 65536"/>
                <a:gd name="T15" fmla="*/ 0 w 103"/>
                <a:gd name="T16" fmla="*/ 0 h 68"/>
                <a:gd name="T17" fmla="*/ 103 w 103"/>
                <a:gd name="T18" fmla="*/ 68 h 68"/>
              </a:gdLst>
              <a:ahLst/>
              <a:cxnLst>
                <a:cxn ang="T10">
                  <a:pos x="T0" y="T1"/>
                </a:cxn>
                <a:cxn ang="T11">
                  <a:pos x="T2" y="T3"/>
                </a:cxn>
                <a:cxn ang="T12">
                  <a:pos x="T4" y="T5"/>
                </a:cxn>
                <a:cxn ang="T13">
                  <a:pos x="T6" y="T7"/>
                </a:cxn>
                <a:cxn ang="T14">
                  <a:pos x="T8" y="T9"/>
                </a:cxn>
              </a:cxnLst>
              <a:rect l="T15" t="T16" r="T17" b="T18"/>
              <a:pathLst>
                <a:path w="103" h="68">
                  <a:moveTo>
                    <a:pt x="0" y="0"/>
                  </a:moveTo>
                  <a:lnTo>
                    <a:pt x="102" y="0"/>
                  </a:lnTo>
                  <a:lnTo>
                    <a:pt x="102" y="67"/>
                  </a:lnTo>
                  <a:lnTo>
                    <a:pt x="0" y="67"/>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39" name="Rectangle 1069"/>
            <p:cNvSpPr>
              <a:spLocks noChangeArrowheads="1"/>
            </p:cNvSpPr>
            <p:nvPr/>
          </p:nvSpPr>
          <p:spPr bwMode="auto">
            <a:xfrm>
              <a:off x="3709" y="1859"/>
              <a:ext cx="19" cy="20"/>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40" name="Freeform 1070"/>
            <p:cNvSpPr>
              <a:spLocks/>
            </p:cNvSpPr>
            <p:nvPr/>
          </p:nvSpPr>
          <p:spPr bwMode="auto">
            <a:xfrm>
              <a:off x="3707" y="1858"/>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41" name="Rectangle 1071"/>
            <p:cNvSpPr>
              <a:spLocks noChangeArrowheads="1"/>
            </p:cNvSpPr>
            <p:nvPr/>
          </p:nvSpPr>
          <p:spPr bwMode="auto">
            <a:xfrm>
              <a:off x="3728" y="1859"/>
              <a:ext cx="19" cy="20"/>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42" name="Freeform 1072"/>
            <p:cNvSpPr>
              <a:spLocks/>
            </p:cNvSpPr>
            <p:nvPr/>
          </p:nvSpPr>
          <p:spPr bwMode="auto">
            <a:xfrm>
              <a:off x="3726" y="1858"/>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43" name="Rectangle 1073"/>
            <p:cNvSpPr>
              <a:spLocks noChangeArrowheads="1"/>
            </p:cNvSpPr>
            <p:nvPr/>
          </p:nvSpPr>
          <p:spPr bwMode="auto">
            <a:xfrm>
              <a:off x="3761" y="1898"/>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44" name="Freeform 1074"/>
            <p:cNvSpPr>
              <a:spLocks/>
            </p:cNvSpPr>
            <p:nvPr/>
          </p:nvSpPr>
          <p:spPr bwMode="auto">
            <a:xfrm>
              <a:off x="3760" y="1898"/>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45" name="Rectangle 1075"/>
            <p:cNvSpPr>
              <a:spLocks noChangeArrowheads="1"/>
            </p:cNvSpPr>
            <p:nvPr/>
          </p:nvSpPr>
          <p:spPr bwMode="auto">
            <a:xfrm>
              <a:off x="3702"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46" name="Freeform 1076"/>
            <p:cNvSpPr>
              <a:spLocks/>
            </p:cNvSpPr>
            <p:nvPr/>
          </p:nvSpPr>
          <p:spPr bwMode="auto">
            <a:xfrm>
              <a:off x="3700" y="1900"/>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47" name="Rectangle 1077"/>
            <p:cNvSpPr>
              <a:spLocks noChangeArrowheads="1"/>
            </p:cNvSpPr>
            <p:nvPr/>
          </p:nvSpPr>
          <p:spPr bwMode="auto">
            <a:xfrm>
              <a:off x="3702"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48" name="Freeform 1078"/>
            <p:cNvSpPr>
              <a:spLocks/>
            </p:cNvSpPr>
            <p:nvPr/>
          </p:nvSpPr>
          <p:spPr bwMode="auto">
            <a:xfrm>
              <a:off x="3700" y="1885"/>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49" name="Rectangle 1079"/>
            <p:cNvSpPr>
              <a:spLocks noChangeArrowheads="1"/>
            </p:cNvSpPr>
            <p:nvPr/>
          </p:nvSpPr>
          <p:spPr bwMode="auto">
            <a:xfrm>
              <a:off x="3702"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0" name="Freeform 1080"/>
            <p:cNvSpPr>
              <a:spLocks/>
            </p:cNvSpPr>
            <p:nvPr/>
          </p:nvSpPr>
          <p:spPr bwMode="auto">
            <a:xfrm>
              <a:off x="3700" y="1872"/>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51" name="Rectangle 1081"/>
            <p:cNvSpPr>
              <a:spLocks noChangeArrowheads="1"/>
            </p:cNvSpPr>
            <p:nvPr/>
          </p:nvSpPr>
          <p:spPr bwMode="auto">
            <a:xfrm>
              <a:off x="3735"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2" name="Freeform 1082"/>
            <p:cNvSpPr>
              <a:spLocks/>
            </p:cNvSpPr>
            <p:nvPr/>
          </p:nvSpPr>
          <p:spPr bwMode="auto">
            <a:xfrm>
              <a:off x="3734" y="1900"/>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53" name="Rectangle 1083"/>
            <p:cNvSpPr>
              <a:spLocks noChangeArrowheads="1"/>
            </p:cNvSpPr>
            <p:nvPr/>
          </p:nvSpPr>
          <p:spPr bwMode="auto">
            <a:xfrm>
              <a:off x="3735"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4" name="Freeform 1084"/>
            <p:cNvSpPr>
              <a:spLocks/>
            </p:cNvSpPr>
            <p:nvPr/>
          </p:nvSpPr>
          <p:spPr bwMode="auto">
            <a:xfrm>
              <a:off x="3734" y="1885"/>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55" name="Rectangle 1085"/>
            <p:cNvSpPr>
              <a:spLocks noChangeArrowheads="1"/>
            </p:cNvSpPr>
            <p:nvPr/>
          </p:nvSpPr>
          <p:spPr bwMode="auto">
            <a:xfrm>
              <a:off x="3735"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6" name="Freeform 1086"/>
            <p:cNvSpPr>
              <a:spLocks/>
            </p:cNvSpPr>
            <p:nvPr/>
          </p:nvSpPr>
          <p:spPr bwMode="auto">
            <a:xfrm>
              <a:off x="3734" y="1872"/>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57" name="Rectangle 1087"/>
            <p:cNvSpPr>
              <a:spLocks noChangeArrowheads="1"/>
            </p:cNvSpPr>
            <p:nvPr/>
          </p:nvSpPr>
          <p:spPr bwMode="auto">
            <a:xfrm>
              <a:off x="3719"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8" name="Freeform 1088"/>
            <p:cNvSpPr>
              <a:spLocks/>
            </p:cNvSpPr>
            <p:nvPr/>
          </p:nvSpPr>
          <p:spPr bwMode="auto">
            <a:xfrm>
              <a:off x="3717" y="1900"/>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59" name="Rectangle 1089"/>
            <p:cNvSpPr>
              <a:spLocks noChangeArrowheads="1"/>
            </p:cNvSpPr>
            <p:nvPr/>
          </p:nvSpPr>
          <p:spPr bwMode="auto">
            <a:xfrm>
              <a:off x="3719"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60" name="Freeform 1090"/>
            <p:cNvSpPr>
              <a:spLocks/>
            </p:cNvSpPr>
            <p:nvPr/>
          </p:nvSpPr>
          <p:spPr bwMode="auto">
            <a:xfrm>
              <a:off x="3717" y="1885"/>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61" name="Rectangle 1091"/>
            <p:cNvSpPr>
              <a:spLocks noChangeArrowheads="1"/>
            </p:cNvSpPr>
            <p:nvPr/>
          </p:nvSpPr>
          <p:spPr bwMode="auto">
            <a:xfrm>
              <a:off x="3719"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62" name="Freeform 1092"/>
            <p:cNvSpPr>
              <a:spLocks/>
            </p:cNvSpPr>
            <p:nvPr/>
          </p:nvSpPr>
          <p:spPr bwMode="auto">
            <a:xfrm>
              <a:off x="3717" y="1872"/>
              <a:ext cx="20" cy="20"/>
            </a:xfrm>
            <a:custGeom>
              <a:avLst/>
              <a:gdLst>
                <a:gd name="T0" fmla="*/ 0 w 20"/>
                <a:gd name="T1" fmla="*/ 0 h 20"/>
                <a:gd name="T2" fmla="*/ 19 w 20"/>
                <a:gd name="T3" fmla="*/ 0 h 20"/>
                <a:gd name="T4" fmla="*/ 19 w 20"/>
                <a:gd name="T5" fmla="*/ 19 h 20"/>
                <a:gd name="T6" fmla="*/ 0 w 20"/>
                <a:gd name="T7" fmla="*/ 19 h 20"/>
                <a:gd name="T8" fmla="*/ 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0"/>
                  </a:moveTo>
                  <a:lnTo>
                    <a:pt x="19" y="0"/>
                  </a:lnTo>
                  <a:lnTo>
                    <a:pt x="19" y="19"/>
                  </a:lnTo>
                  <a:lnTo>
                    <a:pt x="0" y="19"/>
                  </a:lnTo>
                  <a:lnTo>
                    <a:pt x="0"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63" name="Rectangle 1093"/>
            <p:cNvSpPr>
              <a:spLocks noChangeArrowheads="1"/>
            </p:cNvSpPr>
            <p:nvPr/>
          </p:nvSpPr>
          <p:spPr bwMode="auto">
            <a:xfrm>
              <a:off x="3459" y="1847"/>
              <a:ext cx="99" cy="66"/>
            </a:xfrm>
            <a:prstGeom prst="rect">
              <a:avLst/>
            </a:prstGeom>
            <a:solidFill>
              <a:srgbClr val="6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64" name="Freeform 1094"/>
            <p:cNvSpPr>
              <a:spLocks/>
            </p:cNvSpPr>
            <p:nvPr/>
          </p:nvSpPr>
          <p:spPr bwMode="auto">
            <a:xfrm>
              <a:off x="3459" y="1847"/>
              <a:ext cx="104" cy="68"/>
            </a:xfrm>
            <a:custGeom>
              <a:avLst/>
              <a:gdLst>
                <a:gd name="T0" fmla="*/ 0 w 104"/>
                <a:gd name="T1" fmla="*/ 0 h 68"/>
                <a:gd name="T2" fmla="*/ 103 w 104"/>
                <a:gd name="T3" fmla="*/ 0 h 68"/>
                <a:gd name="T4" fmla="*/ 103 w 104"/>
                <a:gd name="T5" fmla="*/ 67 h 68"/>
                <a:gd name="T6" fmla="*/ 0 w 104"/>
                <a:gd name="T7" fmla="*/ 67 h 68"/>
                <a:gd name="T8" fmla="*/ 0 w 104"/>
                <a:gd name="T9" fmla="*/ 0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0"/>
                  </a:moveTo>
                  <a:lnTo>
                    <a:pt x="103" y="0"/>
                  </a:lnTo>
                  <a:lnTo>
                    <a:pt x="103" y="67"/>
                  </a:lnTo>
                  <a:lnTo>
                    <a:pt x="0" y="67"/>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65" name="Rectangle 1095"/>
            <p:cNvSpPr>
              <a:spLocks noChangeArrowheads="1"/>
            </p:cNvSpPr>
            <p:nvPr/>
          </p:nvSpPr>
          <p:spPr bwMode="auto">
            <a:xfrm>
              <a:off x="3538" y="1859"/>
              <a:ext cx="18" cy="20"/>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66" name="Freeform 1096"/>
            <p:cNvSpPr>
              <a:spLocks/>
            </p:cNvSpPr>
            <p:nvPr/>
          </p:nvSpPr>
          <p:spPr bwMode="auto">
            <a:xfrm>
              <a:off x="3536" y="1858"/>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67" name="Rectangle 1097"/>
            <p:cNvSpPr>
              <a:spLocks noChangeArrowheads="1"/>
            </p:cNvSpPr>
            <p:nvPr/>
          </p:nvSpPr>
          <p:spPr bwMode="auto">
            <a:xfrm>
              <a:off x="3514" y="1859"/>
              <a:ext cx="20" cy="20"/>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68" name="Freeform 1098"/>
            <p:cNvSpPr>
              <a:spLocks/>
            </p:cNvSpPr>
            <p:nvPr/>
          </p:nvSpPr>
          <p:spPr bwMode="auto">
            <a:xfrm>
              <a:off x="3513" y="1858"/>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69" name="Rectangle 1099"/>
            <p:cNvSpPr>
              <a:spLocks noChangeArrowheads="1"/>
            </p:cNvSpPr>
            <p:nvPr/>
          </p:nvSpPr>
          <p:spPr bwMode="auto">
            <a:xfrm>
              <a:off x="3485" y="1898"/>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70" name="Freeform 1100"/>
            <p:cNvSpPr>
              <a:spLocks/>
            </p:cNvSpPr>
            <p:nvPr/>
          </p:nvSpPr>
          <p:spPr bwMode="auto">
            <a:xfrm>
              <a:off x="3483" y="1898"/>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71" name="Rectangle 1101"/>
            <p:cNvSpPr>
              <a:spLocks noChangeArrowheads="1"/>
            </p:cNvSpPr>
            <p:nvPr/>
          </p:nvSpPr>
          <p:spPr bwMode="auto">
            <a:xfrm>
              <a:off x="3545"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72" name="Freeform 1102"/>
            <p:cNvSpPr>
              <a:spLocks/>
            </p:cNvSpPr>
            <p:nvPr/>
          </p:nvSpPr>
          <p:spPr bwMode="auto">
            <a:xfrm>
              <a:off x="3544"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73" name="Rectangle 1103"/>
            <p:cNvSpPr>
              <a:spLocks noChangeArrowheads="1"/>
            </p:cNvSpPr>
            <p:nvPr/>
          </p:nvSpPr>
          <p:spPr bwMode="auto">
            <a:xfrm>
              <a:off x="3545"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74" name="Freeform 1104"/>
            <p:cNvSpPr>
              <a:spLocks/>
            </p:cNvSpPr>
            <p:nvPr/>
          </p:nvSpPr>
          <p:spPr bwMode="auto">
            <a:xfrm>
              <a:off x="3544"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75" name="Rectangle 1105"/>
            <p:cNvSpPr>
              <a:spLocks noChangeArrowheads="1"/>
            </p:cNvSpPr>
            <p:nvPr/>
          </p:nvSpPr>
          <p:spPr bwMode="auto">
            <a:xfrm>
              <a:off x="3545"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76" name="Freeform 1106"/>
            <p:cNvSpPr>
              <a:spLocks/>
            </p:cNvSpPr>
            <p:nvPr/>
          </p:nvSpPr>
          <p:spPr bwMode="auto">
            <a:xfrm>
              <a:off x="3544" y="1872"/>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77" name="Rectangle 1107"/>
            <p:cNvSpPr>
              <a:spLocks noChangeArrowheads="1"/>
            </p:cNvSpPr>
            <p:nvPr/>
          </p:nvSpPr>
          <p:spPr bwMode="auto">
            <a:xfrm>
              <a:off x="3511"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78" name="Freeform 1108"/>
            <p:cNvSpPr>
              <a:spLocks/>
            </p:cNvSpPr>
            <p:nvPr/>
          </p:nvSpPr>
          <p:spPr bwMode="auto">
            <a:xfrm>
              <a:off x="3509"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79" name="Rectangle 1109"/>
            <p:cNvSpPr>
              <a:spLocks noChangeArrowheads="1"/>
            </p:cNvSpPr>
            <p:nvPr/>
          </p:nvSpPr>
          <p:spPr bwMode="auto">
            <a:xfrm>
              <a:off x="3511"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80" name="Freeform 1110"/>
            <p:cNvSpPr>
              <a:spLocks/>
            </p:cNvSpPr>
            <p:nvPr/>
          </p:nvSpPr>
          <p:spPr bwMode="auto">
            <a:xfrm>
              <a:off x="3509"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81" name="Rectangle 1111"/>
            <p:cNvSpPr>
              <a:spLocks noChangeArrowheads="1"/>
            </p:cNvSpPr>
            <p:nvPr/>
          </p:nvSpPr>
          <p:spPr bwMode="auto">
            <a:xfrm>
              <a:off x="3511"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82" name="Freeform 1112"/>
            <p:cNvSpPr>
              <a:spLocks/>
            </p:cNvSpPr>
            <p:nvPr/>
          </p:nvSpPr>
          <p:spPr bwMode="auto">
            <a:xfrm>
              <a:off x="3509" y="1872"/>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83" name="Rectangle 1113"/>
            <p:cNvSpPr>
              <a:spLocks noChangeArrowheads="1"/>
            </p:cNvSpPr>
            <p:nvPr/>
          </p:nvSpPr>
          <p:spPr bwMode="auto">
            <a:xfrm>
              <a:off x="3528"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84" name="Freeform 1114"/>
            <p:cNvSpPr>
              <a:spLocks/>
            </p:cNvSpPr>
            <p:nvPr/>
          </p:nvSpPr>
          <p:spPr bwMode="auto">
            <a:xfrm>
              <a:off x="3526"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85" name="Rectangle 1115"/>
            <p:cNvSpPr>
              <a:spLocks noChangeArrowheads="1"/>
            </p:cNvSpPr>
            <p:nvPr/>
          </p:nvSpPr>
          <p:spPr bwMode="auto">
            <a:xfrm>
              <a:off x="3528"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86" name="Freeform 1116"/>
            <p:cNvSpPr>
              <a:spLocks/>
            </p:cNvSpPr>
            <p:nvPr/>
          </p:nvSpPr>
          <p:spPr bwMode="auto">
            <a:xfrm>
              <a:off x="3526"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87" name="Rectangle 1117"/>
            <p:cNvSpPr>
              <a:spLocks noChangeArrowheads="1"/>
            </p:cNvSpPr>
            <p:nvPr/>
          </p:nvSpPr>
          <p:spPr bwMode="auto">
            <a:xfrm>
              <a:off x="3528"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88" name="Freeform 1118"/>
            <p:cNvSpPr>
              <a:spLocks/>
            </p:cNvSpPr>
            <p:nvPr/>
          </p:nvSpPr>
          <p:spPr bwMode="auto">
            <a:xfrm>
              <a:off x="3526" y="1872"/>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89" name="Rectangle 1119"/>
            <p:cNvSpPr>
              <a:spLocks noChangeArrowheads="1"/>
            </p:cNvSpPr>
            <p:nvPr/>
          </p:nvSpPr>
          <p:spPr bwMode="auto">
            <a:xfrm>
              <a:off x="3581" y="1847"/>
              <a:ext cx="99" cy="66"/>
            </a:xfrm>
            <a:prstGeom prst="rect">
              <a:avLst/>
            </a:prstGeom>
            <a:solidFill>
              <a:srgbClr val="6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90" name="Freeform 1120"/>
            <p:cNvSpPr>
              <a:spLocks/>
            </p:cNvSpPr>
            <p:nvPr/>
          </p:nvSpPr>
          <p:spPr bwMode="auto">
            <a:xfrm>
              <a:off x="3581" y="1847"/>
              <a:ext cx="101" cy="68"/>
            </a:xfrm>
            <a:custGeom>
              <a:avLst/>
              <a:gdLst>
                <a:gd name="T0" fmla="*/ 0 w 101"/>
                <a:gd name="T1" fmla="*/ 0 h 68"/>
                <a:gd name="T2" fmla="*/ 100 w 101"/>
                <a:gd name="T3" fmla="*/ 0 h 68"/>
                <a:gd name="T4" fmla="*/ 100 w 101"/>
                <a:gd name="T5" fmla="*/ 67 h 68"/>
                <a:gd name="T6" fmla="*/ 0 w 101"/>
                <a:gd name="T7" fmla="*/ 67 h 68"/>
                <a:gd name="T8" fmla="*/ 0 w 101"/>
                <a:gd name="T9" fmla="*/ 0 h 68"/>
                <a:gd name="T10" fmla="*/ 0 60000 65536"/>
                <a:gd name="T11" fmla="*/ 0 60000 65536"/>
                <a:gd name="T12" fmla="*/ 0 60000 65536"/>
                <a:gd name="T13" fmla="*/ 0 60000 65536"/>
                <a:gd name="T14" fmla="*/ 0 60000 65536"/>
                <a:gd name="T15" fmla="*/ 0 w 101"/>
                <a:gd name="T16" fmla="*/ 0 h 68"/>
                <a:gd name="T17" fmla="*/ 101 w 101"/>
                <a:gd name="T18" fmla="*/ 68 h 68"/>
              </a:gdLst>
              <a:ahLst/>
              <a:cxnLst>
                <a:cxn ang="T10">
                  <a:pos x="T0" y="T1"/>
                </a:cxn>
                <a:cxn ang="T11">
                  <a:pos x="T2" y="T3"/>
                </a:cxn>
                <a:cxn ang="T12">
                  <a:pos x="T4" y="T5"/>
                </a:cxn>
                <a:cxn ang="T13">
                  <a:pos x="T6" y="T7"/>
                </a:cxn>
                <a:cxn ang="T14">
                  <a:pos x="T8" y="T9"/>
                </a:cxn>
              </a:cxnLst>
              <a:rect l="T15" t="T16" r="T17" b="T18"/>
              <a:pathLst>
                <a:path w="101" h="68">
                  <a:moveTo>
                    <a:pt x="0" y="0"/>
                  </a:moveTo>
                  <a:lnTo>
                    <a:pt x="100" y="0"/>
                  </a:lnTo>
                  <a:lnTo>
                    <a:pt x="100" y="67"/>
                  </a:lnTo>
                  <a:lnTo>
                    <a:pt x="0" y="67"/>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91" name="Rectangle 1121"/>
            <p:cNvSpPr>
              <a:spLocks noChangeArrowheads="1"/>
            </p:cNvSpPr>
            <p:nvPr/>
          </p:nvSpPr>
          <p:spPr bwMode="auto">
            <a:xfrm>
              <a:off x="3612" y="1901"/>
              <a:ext cx="19" cy="19"/>
            </a:xfrm>
            <a:prstGeom prst="rect">
              <a:avLst/>
            </a:prstGeom>
            <a:solidFill>
              <a:srgbClr val="C08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92" name="Freeform 1122"/>
            <p:cNvSpPr>
              <a:spLocks/>
            </p:cNvSpPr>
            <p:nvPr/>
          </p:nvSpPr>
          <p:spPr bwMode="auto">
            <a:xfrm>
              <a:off x="3611"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93" name="Rectangle 1123"/>
            <p:cNvSpPr>
              <a:spLocks noChangeArrowheads="1"/>
            </p:cNvSpPr>
            <p:nvPr/>
          </p:nvSpPr>
          <p:spPr bwMode="auto">
            <a:xfrm>
              <a:off x="3589"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94" name="Freeform 1124"/>
            <p:cNvSpPr>
              <a:spLocks/>
            </p:cNvSpPr>
            <p:nvPr/>
          </p:nvSpPr>
          <p:spPr bwMode="auto">
            <a:xfrm>
              <a:off x="3589"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95" name="Rectangle 1125"/>
            <p:cNvSpPr>
              <a:spLocks noChangeArrowheads="1"/>
            </p:cNvSpPr>
            <p:nvPr/>
          </p:nvSpPr>
          <p:spPr bwMode="auto">
            <a:xfrm>
              <a:off x="3605" y="1901"/>
              <a:ext cx="20"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96" name="Freeform 1126"/>
            <p:cNvSpPr>
              <a:spLocks/>
            </p:cNvSpPr>
            <p:nvPr/>
          </p:nvSpPr>
          <p:spPr bwMode="auto">
            <a:xfrm>
              <a:off x="3603"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97" name="Rectangle 1127"/>
            <p:cNvSpPr>
              <a:spLocks noChangeArrowheads="1"/>
            </p:cNvSpPr>
            <p:nvPr/>
          </p:nvSpPr>
          <p:spPr bwMode="auto">
            <a:xfrm>
              <a:off x="3663"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98" name="Freeform 1128"/>
            <p:cNvSpPr>
              <a:spLocks/>
            </p:cNvSpPr>
            <p:nvPr/>
          </p:nvSpPr>
          <p:spPr bwMode="auto">
            <a:xfrm>
              <a:off x="3662"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99" name="Rectangle 1129"/>
            <p:cNvSpPr>
              <a:spLocks noChangeArrowheads="1"/>
            </p:cNvSpPr>
            <p:nvPr/>
          </p:nvSpPr>
          <p:spPr bwMode="auto">
            <a:xfrm>
              <a:off x="3663"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00" name="Freeform 1130"/>
            <p:cNvSpPr>
              <a:spLocks/>
            </p:cNvSpPr>
            <p:nvPr/>
          </p:nvSpPr>
          <p:spPr bwMode="auto">
            <a:xfrm>
              <a:off x="3662"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01" name="Rectangle 1131"/>
            <p:cNvSpPr>
              <a:spLocks noChangeArrowheads="1"/>
            </p:cNvSpPr>
            <p:nvPr/>
          </p:nvSpPr>
          <p:spPr bwMode="auto">
            <a:xfrm>
              <a:off x="3663"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02" name="Freeform 1132"/>
            <p:cNvSpPr>
              <a:spLocks/>
            </p:cNvSpPr>
            <p:nvPr/>
          </p:nvSpPr>
          <p:spPr bwMode="auto">
            <a:xfrm>
              <a:off x="3662" y="1872"/>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03" name="Rectangle 1133"/>
            <p:cNvSpPr>
              <a:spLocks noChangeArrowheads="1"/>
            </p:cNvSpPr>
            <p:nvPr/>
          </p:nvSpPr>
          <p:spPr bwMode="auto">
            <a:xfrm>
              <a:off x="3629"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04" name="Freeform 1134"/>
            <p:cNvSpPr>
              <a:spLocks/>
            </p:cNvSpPr>
            <p:nvPr/>
          </p:nvSpPr>
          <p:spPr bwMode="auto">
            <a:xfrm>
              <a:off x="3628"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05" name="Rectangle 1135"/>
            <p:cNvSpPr>
              <a:spLocks noChangeArrowheads="1"/>
            </p:cNvSpPr>
            <p:nvPr/>
          </p:nvSpPr>
          <p:spPr bwMode="auto">
            <a:xfrm>
              <a:off x="3629"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06" name="Freeform 1136"/>
            <p:cNvSpPr>
              <a:spLocks/>
            </p:cNvSpPr>
            <p:nvPr/>
          </p:nvSpPr>
          <p:spPr bwMode="auto">
            <a:xfrm>
              <a:off x="3628"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07" name="Rectangle 1137"/>
            <p:cNvSpPr>
              <a:spLocks noChangeArrowheads="1"/>
            </p:cNvSpPr>
            <p:nvPr/>
          </p:nvSpPr>
          <p:spPr bwMode="auto">
            <a:xfrm>
              <a:off x="3598"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08" name="Freeform 1138"/>
            <p:cNvSpPr>
              <a:spLocks/>
            </p:cNvSpPr>
            <p:nvPr/>
          </p:nvSpPr>
          <p:spPr bwMode="auto">
            <a:xfrm>
              <a:off x="3595" y="1885"/>
              <a:ext cx="22" cy="20"/>
            </a:xfrm>
            <a:custGeom>
              <a:avLst/>
              <a:gdLst>
                <a:gd name="T0" fmla="*/ 21 w 22"/>
                <a:gd name="T1" fmla="*/ 0 h 20"/>
                <a:gd name="T2" fmla="*/ 0 w 22"/>
                <a:gd name="T3" fmla="*/ 0 h 20"/>
                <a:gd name="T4" fmla="*/ 0 w 22"/>
                <a:gd name="T5" fmla="*/ 19 h 20"/>
                <a:gd name="T6" fmla="*/ 21 w 22"/>
                <a:gd name="T7" fmla="*/ 19 h 20"/>
                <a:gd name="T8" fmla="*/ 2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21" y="0"/>
                  </a:moveTo>
                  <a:lnTo>
                    <a:pt x="0" y="0"/>
                  </a:lnTo>
                  <a:lnTo>
                    <a:pt x="0" y="19"/>
                  </a:lnTo>
                  <a:lnTo>
                    <a:pt x="21" y="19"/>
                  </a:lnTo>
                  <a:lnTo>
                    <a:pt x="21"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09" name="Rectangle 1139"/>
            <p:cNvSpPr>
              <a:spLocks noChangeArrowheads="1"/>
            </p:cNvSpPr>
            <p:nvPr/>
          </p:nvSpPr>
          <p:spPr bwMode="auto">
            <a:xfrm>
              <a:off x="3647" y="1901"/>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10" name="Freeform 1140"/>
            <p:cNvSpPr>
              <a:spLocks/>
            </p:cNvSpPr>
            <p:nvPr/>
          </p:nvSpPr>
          <p:spPr bwMode="auto">
            <a:xfrm>
              <a:off x="3646" y="1900"/>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11" name="Rectangle 1141"/>
            <p:cNvSpPr>
              <a:spLocks noChangeArrowheads="1"/>
            </p:cNvSpPr>
            <p:nvPr/>
          </p:nvSpPr>
          <p:spPr bwMode="auto">
            <a:xfrm>
              <a:off x="3647" y="1885"/>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12" name="Freeform 1142"/>
            <p:cNvSpPr>
              <a:spLocks/>
            </p:cNvSpPr>
            <p:nvPr/>
          </p:nvSpPr>
          <p:spPr bwMode="auto">
            <a:xfrm>
              <a:off x="3646" y="1885"/>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613" name="Rectangle 1143"/>
            <p:cNvSpPr>
              <a:spLocks noChangeArrowheads="1"/>
            </p:cNvSpPr>
            <p:nvPr/>
          </p:nvSpPr>
          <p:spPr bwMode="auto">
            <a:xfrm>
              <a:off x="3647" y="1873"/>
              <a:ext cx="19" cy="19"/>
            </a:xfrm>
            <a:prstGeom prst="rect">
              <a:avLst/>
            </a:prstGeom>
            <a:solidFill>
              <a:srgbClr val="E0A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14" name="Freeform 1144"/>
            <p:cNvSpPr>
              <a:spLocks/>
            </p:cNvSpPr>
            <p:nvPr/>
          </p:nvSpPr>
          <p:spPr bwMode="auto">
            <a:xfrm>
              <a:off x="3646" y="1872"/>
              <a:ext cx="20" cy="20"/>
            </a:xfrm>
            <a:custGeom>
              <a:avLst/>
              <a:gdLst>
                <a:gd name="T0" fmla="*/ 19 w 20"/>
                <a:gd name="T1" fmla="*/ 0 h 20"/>
                <a:gd name="T2" fmla="*/ 0 w 20"/>
                <a:gd name="T3" fmla="*/ 0 h 20"/>
                <a:gd name="T4" fmla="*/ 0 w 20"/>
                <a:gd name="T5" fmla="*/ 19 h 20"/>
                <a:gd name="T6" fmla="*/ 19 w 20"/>
                <a:gd name="T7" fmla="*/ 19 h 20"/>
                <a:gd name="T8" fmla="*/ 19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9" y="0"/>
                  </a:moveTo>
                  <a:lnTo>
                    <a:pt x="0" y="0"/>
                  </a:lnTo>
                  <a:lnTo>
                    <a:pt x="0" y="19"/>
                  </a:lnTo>
                  <a:lnTo>
                    <a:pt x="19" y="19"/>
                  </a:lnTo>
                  <a:lnTo>
                    <a:pt x="19" y="0"/>
                  </a:lnTo>
                </a:path>
              </a:pathLst>
            </a:custGeom>
            <a:noFill/>
            <a:ln w="12700" cap="rnd">
              <a:solidFill>
                <a:srgbClr val="20403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9467" name="Rectangle 1145"/>
          <p:cNvSpPr>
            <a:spLocks noChangeArrowheads="1"/>
          </p:cNvSpPr>
          <p:nvPr/>
        </p:nvSpPr>
        <p:spPr bwMode="auto">
          <a:xfrm>
            <a:off x="3935761" y="5892801"/>
            <a:ext cx="2661889"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itchFamily="34" charset="0"/>
                <a:ea typeface="+mn-ea"/>
                <a:cs typeface="+mn-cs"/>
              </a:rPr>
              <a:t>Ingredient Manufacturers</a:t>
            </a:r>
          </a:p>
        </p:txBody>
      </p:sp>
      <p:sp>
        <p:nvSpPr>
          <p:cNvPr id="19468" name="Rectangle 1146"/>
          <p:cNvSpPr>
            <a:spLocks noChangeArrowheads="1"/>
          </p:cNvSpPr>
          <p:nvPr/>
        </p:nvSpPr>
        <p:spPr bwMode="auto">
          <a:xfrm>
            <a:off x="9191626" y="4941889"/>
            <a:ext cx="1152525"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900"/>
                </a:solidFill>
                <a:effectLst/>
                <a:uLnTx/>
                <a:uFillTx/>
                <a:latin typeface="Calibri" pitchFamily="34" charset="0"/>
                <a:ea typeface="+mn-ea"/>
                <a:cs typeface="+mn-cs"/>
              </a:rPr>
              <a:t>Retailers</a:t>
            </a:r>
          </a:p>
        </p:txBody>
      </p:sp>
      <p:sp>
        <p:nvSpPr>
          <p:cNvPr id="19469" name="Rectangle 1147"/>
          <p:cNvSpPr>
            <a:spLocks noChangeArrowheads="1"/>
          </p:cNvSpPr>
          <p:nvPr/>
        </p:nvSpPr>
        <p:spPr bwMode="auto">
          <a:xfrm>
            <a:off x="4295776" y="3086101"/>
            <a:ext cx="576263"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itchFamily="34" charset="0"/>
                <a:ea typeface="+mn-ea"/>
                <a:cs typeface="+mn-cs"/>
              </a:rPr>
              <a:t>Mill</a:t>
            </a:r>
          </a:p>
        </p:txBody>
      </p:sp>
      <p:pic>
        <p:nvPicPr>
          <p:cNvPr id="19470"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3001" y="1935164"/>
            <a:ext cx="3460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157"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2139" y="1862139"/>
            <a:ext cx="3460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15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39976" y="2943226"/>
            <a:ext cx="3460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162" descr="MCj04315410000[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209089" y="5445126"/>
            <a:ext cx="10064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163"/>
          <p:cNvSpPr txBox="1">
            <a:spLocks noChangeArrowheads="1"/>
          </p:cNvSpPr>
          <p:nvPr/>
        </p:nvSpPr>
        <p:spPr bwMode="auto">
          <a:xfrm>
            <a:off x="6888163" y="4797426"/>
            <a:ext cx="165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900"/>
                </a:solidFill>
                <a:effectLst/>
                <a:uLnTx/>
                <a:uFillTx/>
                <a:latin typeface="Calibri" pitchFamily="34" charset="0"/>
                <a:ea typeface="+mn-ea"/>
                <a:cs typeface="Arial" pitchFamily="34" charset="0"/>
              </a:rPr>
              <a:t>Product </a:t>
            </a:r>
            <a:br>
              <a:rPr kumimoji="0" lang="en-US" sz="1800" b="1" i="0" u="none" strike="noStrike" kern="1200" cap="none" spc="0" normalizeH="0" baseline="0" noProof="0">
                <a:ln>
                  <a:noFill/>
                </a:ln>
                <a:solidFill>
                  <a:srgbClr val="FF9900"/>
                </a:solidFill>
                <a:effectLst/>
                <a:uLnTx/>
                <a:uFillTx/>
                <a:latin typeface="Calibri" pitchFamily="34" charset="0"/>
                <a:ea typeface="+mn-ea"/>
                <a:cs typeface="Arial" pitchFamily="34" charset="0"/>
              </a:rPr>
            </a:br>
            <a:r>
              <a:rPr kumimoji="0" lang="en-US" sz="1800" b="1" i="0" u="none" strike="noStrike" kern="1200" cap="none" spc="0" normalizeH="0" baseline="0" noProof="0">
                <a:ln>
                  <a:noFill/>
                </a:ln>
                <a:solidFill>
                  <a:srgbClr val="FF9900"/>
                </a:solidFill>
                <a:effectLst/>
                <a:uLnTx/>
                <a:uFillTx/>
                <a:latin typeface="Calibri" pitchFamily="34" charset="0"/>
                <a:ea typeface="+mn-ea"/>
                <a:cs typeface="Arial" pitchFamily="34" charset="0"/>
              </a:rPr>
              <a:t>Manufacturers</a:t>
            </a:r>
            <a:endParaRPr kumimoji="0" lang="en-GB" sz="1800" b="1" i="0" u="none" strike="noStrike" kern="1200" cap="none" spc="0" normalizeH="0" baseline="0" noProof="0">
              <a:ln>
                <a:noFill/>
              </a:ln>
              <a:solidFill>
                <a:srgbClr val="FF9900"/>
              </a:solidFill>
              <a:effectLst/>
              <a:uLnTx/>
              <a:uFillTx/>
              <a:latin typeface="Calibri" pitchFamily="34" charset="0"/>
              <a:ea typeface="+mn-ea"/>
              <a:cs typeface="Arial" pitchFamily="34" charset="0"/>
            </a:endParaRPr>
          </a:p>
        </p:txBody>
      </p:sp>
      <p:sp>
        <p:nvSpPr>
          <p:cNvPr id="19475" name="Line 1177"/>
          <p:cNvSpPr>
            <a:spLocks noChangeShapeType="1"/>
          </p:cNvSpPr>
          <p:nvPr/>
        </p:nvSpPr>
        <p:spPr bwMode="auto">
          <a:xfrm flipH="1">
            <a:off x="2711450" y="3357564"/>
            <a:ext cx="1081088"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476" name="Line 1178"/>
          <p:cNvSpPr>
            <a:spLocks noChangeShapeType="1"/>
          </p:cNvSpPr>
          <p:nvPr/>
        </p:nvSpPr>
        <p:spPr bwMode="auto">
          <a:xfrm flipH="1">
            <a:off x="4222750" y="2222500"/>
            <a:ext cx="5667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477" name="Line 1184"/>
          <p:cNvSpPr>
            <a:spLocks noChangeShapeType="1"/>
          </p:cNvSpPr>
          <p:nvPr/>
        </p:nvSpPr>
        <p:spPr bwMode="auto">
          <a:xfrm flipV="1">
            <a:off x="2700339" y="3086101"/>
            <a:ext cx="3714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9478" name="Picture 1033" descr="MCj0326710000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51089" y="3662363"/>
            <a:ext cx="2016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102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7325" y="13684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1151"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3225" y="15843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1152"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29125" y="18002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153"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9013" y="2509838"/>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154"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4913" y="2725738"/>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80013" y="243046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1156"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11650" y="12684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1157"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68850" y="17256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115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0250" y="14970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5913" y="264636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102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2488" y="119697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0" name="Picture 1151"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81563" y="14335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1" name="Picture 1152"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97463" y="16494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1153"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67350" y="23590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1154"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83250" y="25749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48350" y="2279650"/>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1157"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7188" y="1574800"/>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Picture 115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8588" y="1346200"/>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7"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64250" y="2495550"/>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8" name="Line 1184"/>
          <p:cNvSpPr>
            <a:spLocks noChangeShapeType="1"/>
          </p:cNvSpPr>
          <p:nvPr/>
        </p:nvSpPr>
        <p:spPr bwMode="auto">
          <a:xfrm>
            <a:off x="3348039" y="2295526"/>
            <a:ext cx="84137"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9499" name="Picture 1154"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26050" y="2943225"/>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07050" y="2863850"/>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1154"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94388" y="2792413"/>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1155"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75388" y="2713038"/>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3" name="Line 1178"/>
          <p:cNvSpPr>
            <a:spLocks noChangeShapeType="1"/>
          </p:cNvSpPr>
          <p:nvPr/>
        </p:nvSpPr>
        <p:spPr bwMode="auto">
          <a:xfrm flipH="1" flipV="1">
            <a:off x="4295776" y="2797176"/>
            <a:ext cx="576263"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504" name="Rectangle 1031"/>
          <p:cNvSpPr>
            <a:spLocks noChangeArrowheads="1"/>
          </p:cNvSpPr>
          <p:nvPr/>
        </p:nvSpPr>
        <p:spPr bwMode="auto">
          <a:xfrm>
            <a:off x="4511675" y="4005264"/>
            <a:ext cx="3168650"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itchFamily="34" charset="0"/>
                <a:ea typeface="+mn-ea"/>
                <a:cs typeface="+mn-cs"/>
              </a:rPr>
              <a:t>Storage, transport, shipping</a:t>
            </a:r>
          </a:p>
        </p:txBody>
      </p:sp>
      <p:pic>
        <p:nvPicPr>
          <p:cNvPr id="19505" name="Picture 1028" descr="MCj0352060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9825" y="1125538"/>
            <a:ext cx="3492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7" name="Rectangle 1029"/>
          <p:cNvSpPr>
            <a:spLocks noChangeArrowheads="1"/>
          </p:cNvSpPr>
          <p:nvPr/>
        </p:nvSpPr>
        <p:spPr bwMode="auto">
          <a:xfrm>
            <a:off x="1692276" y="2582864"/>
            <a:ext cx="1476375" cy="35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81486" tIns="40744" rIns="81486" bIns="40744">
            <a:spAutoFit/>
          </a:bodyPr>
          <a:lstStyle/>
          <a:p>
            <a:pPr marL="0" marR="0" lvl="0" indent="0" algn="l" defTabSz="809625"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itchFamily="34" charset="0"/>
                <a:ea typeface="+mn-ea"/>
                <a:cs typeface="+mn-cs"/>
              </a:rPr>
              <a:t>Smallholders</a:t>
            </a:r>
          </a:p>
        </p:txBody>
      </p:sp>
      <p:sp>
        <p:nvSpPr>
          <p:cNvPr id="19509" name="Oval 159"/>
          <p:cNvSpPr>
            <a:spLocks noChangeArrowheads="1"/>
          </p:cNvSpPr>
          <p:nvPr/>
        </p:nvSpPr>
        <p:spPr bwMode="auto">
          <a:xfrm>
            <a:off x="2720976" y="990600"/>
            <a:ext cx="4321175" cy="2736850"/>
          </a:xfrm>
          <a:prstGeom prst="ellipse">
            <a:avLst/>
          </a:prstGeom>
          <a:solidFill>
            <a:srgbClr val="00B8FF">
              <a:alpha val="0"/>
            </a:srgb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Tekstboks 159"/>
          <p:cNvSpPr txBox="1"/>
          <p:nvPr/>
        </p:nvSpPr>
        <p:spPr>
          <a:xfrm>
            <a:off x="2855640" y="332656"/>
            <a:ext cx="561662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rial"/>
                <a:ea typeface="+mn-ea"/>
                <a:cs typeface="+mn-cs"/>
              </a:rPr>
              <a:t>Example</a:t>
            </a:r>
            <a:r>
              <a:rPr kumimoji="0" lang="da-DK" sz="1800" b="1" i="0" u="none" strike="noStrike" kern="1200" cap="none" spc="0" normalizeH="0" baseline="0" noProof="0" dirty="0">
                <a:ln>
                  <a:noFill/>
                </a:ln>
                <a:solidFill>
                  <a:prstClr val="black"/>
                </a:solidFill>
                <a:effectLst/>
                <a:uLnTx/>
                <a:uFillTx/>
                <a:latin typeface="Arial"/>
                <a:ea typeface="+mn-ea"/>
                <a:cs typeface="+mn-cs"/>
              </a:rPr>
              <a:t>: </a:t>
            </a:r>
            <a:r>
              <a:rPr kumimoji="0" lang="da-DK" sz="1800" b="1" i="0" u="none" strike="noStrike" kern="1200" cap="none" spc="0" normalizeH="0" baseline="0" noProof="0" dirty="0" err="1">
                <a:ln>
                  <a:noFill/>
                </a:ln>
                <a:solidFill>
                  <a:prstClr val="black"/>
                </a:solidFill>
                <a:effectLst/>
                <a:uLnTx/>
                <a:uFillTx/>
                <a:latin typeface="Arial"/>
                <a:ea typeface="+mn-ea"/>
                <a:cs typeface="+mn-cs"/>
              </a:rPr>
              <a:t>palm</a:t>
            </a:r>
            <a:r>
              <a:rPr kumimoji="0" lang="da-DK" sz="1800" b="1" i="0" u="none" strike="noStrike" kern="1200" cap="none" spc="0" normalizeH="0" baseline="0" noProof="0" dirty="0">
                <a:ln>
                  <a:noFill/>
                </a:ln>
                <a:solidFill>
                  <a:prstClr val="black"/>
                </a:solidFill>
                <a:effectLst/>
                <a:uLnTx/>
                <a:uFillTx/>
                <a:latin typeface="Arial"/>
                <a:ea typeface="+mn-ea"/>
                <a:cs typeface="+mn-cs"/>
              </a:rPr>
              <a:t> </a:t>
            </a:r>
            <a:r>
              <a:rPr kumimoji="0" lang="da-DK" sz="1800" b="1" i="0" u="none" strike="noStrike" kern="1200" cap="none" spc="0" normalizeH="0" baseline="0" noProof="0" dirty="0" err="1">
                <a:ln>
                  <a:noFill/>
                </a:ln>
                <a:solidFill>
                  <a:prstClr val="black"/>
                </a:solidFill>
                <a:effectLst/>
                <a:uLnTx/>
                <a:uFillTx/>
                <a:latin typeface="Arial"/>
                <a:ea typeface="+mn-ea"/>
                <a:cs typeface="+mn-cs"/>
              </a:rPr>
              <a:t>oil</a:t>
            </a:r>
            <a:endParaRPr kumimoji="0" lang="da-DK"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59" name="Ellipse 158"/>
          <p:cNvSpPr/>
          <p:nvPr/>
        </p:nvSpPr>
        <p:spPr>
          <a:xfrm>
            <a:off x="4079776" y="4581128"/>
            <a:ext cx="2160240"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a:ea typeface="+mn-ea"/>
                <a:cs typeface="+mn-cs"/>
              </a:rPr>
              <a:t>Novozymes, Danisco, </a:t>
            </a:r>
            <a:r>
              <a:rPr kumimoji="0" lang="da-DK" sz="1400" b="0" i="0" u="none" strike="noStrike" kern="1200" cap="none" spc="0" normalizeH="0" baseline="0" noProof="0" dirty="0" err="1">
                <a:ln>
                  <a:noFill/>
                </a:ln>
                <a:solidFill>
                  <a:prstClr val="black"/>
                </a:solidFill>
                <a:effectLst/>
                <a:uLnTx/>
                <a:uFillTx/>
                <a:latin typeface="Arial"/>
                <a:ea typeface="+mn-ea"/>
                <a:cs typeface="+mn-cs"/>
              </a:rPr>
              <a:t>Palsgaard</a:t>
            </a:r>
            <a:endParaRPr kumimoji="0" lang="da-DK"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Ellipse 160"/>
          <p:cNvSpPr/>
          <p:nvPr/>
        </p:nvSpPr>
        <p:spPr>
          <a:xfrm>
            <a:off x="6384032" y="6065912"/>
            <a:ext cx="208823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err="1">
                <a:ln>
                  <a:noFill/>
                </a:ln>
                <a:solidFill>
                  <a:prstClr val="black"/>
                </a:solidFill>
                <a:effectLst/>
                <a:uLnTx/>
                <a:uFillTx/>
                <a:latin typeface="Arial"/>
                <a:ea typeface="+mn-ea"/>
                <a:cs typeface="+mn-cs"/>
              </a:rPr>
              <a:t>Mendelez/Kraft</a:t>
            </a:r>
            <a:endParaRPr kumimoji="0" lang="da-DK"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a:ea typeface="+mn-ea"/>
                <a:cs typeface="+mn-cs"/>
              </a:rPr>
              <a:t>Toms</a:t>
            </a:r>
          </a:p>
        </p:txBody>
      </p:sp>
      <p:sp>
        <p:nvSpPr>
          <p:cNvPr id="162" name="Ellipse 161"/>
          <p:cNvSpPr/>
          <p:nvPr/>
        </p:nvSpPr>
        <p:spPr>
          <a:xfrm>
            <a:off x="2135560" y="6093296"/>
            <a:ext cx="1656184" cy="620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a:ea typeface="+mn-ea"/>
                <a:cs typeface="+mn-cs"/>
              </a:rPr>
              <a:t>AAK, DLG, DLA  Agro</a:t>
            </a:r>
          </a:p>
        </p:txBody>
      </p:sp>
      <p:sp>
        <p:nvSpPr>
          <p:cNvPr id="163" name="Ellipse 162"/>
          <p:cNvSpPr/>
          <p:nvPr/>
        </p:nvSpPr>
        <p:spPr bwMode="auto">
          <a:xfrm>
            <a:off x="8628644" y="4046829"/>
            <a:ext cx="1943100" cy="936625"/>
          </a:xfrm>
          <a:prstGeom prst="ellips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Times" pitchFamily="18" charset="0"/>
                <a:ea typeface="+mn-ea"/>
                <a:cs typeface="+mn-cs"/>
              </a:rPr>
              <a:t>Netto, Fakta, Irma, Rema 1000, Føtex…</a:t>
            </a:r>
          </a:p>
        </p:txBody>
      </p:sp>
    </p:spTree>
    <p:extLst>
      <p:ext uri="{BB962C8B-B14F-4D97-AF65-F5344CB8AC3E}">
        <p14:creationId xmlns:p14="http://schemas.microsoft.com/office/powerpoint/2010/main" val="25212886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lt;p&gt;United Cacao cleared 2,000 hectares (5,000 acres) of land near Iquitos, Peru, the world’s largest city inaccessible by road. Graphic by Global Forest Watch.&lt;/p&gt;&#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4754" y="1085349"/>
            <a:ext cx="7900988" cy="51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descr="http://www.wri.org/sites/default/files/uploads/united_cacao_clearing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1364" y="3865047"/>
            <a:ext cx="2606278" cy="224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25170" y="3865046"/>
            <a:ext cx="2632472" cy="2235994"/>
          </a:xfrm>
          <a:prstGeom prst="rect">
            <a:avLst/>
          </a:prstGeom>
          <a:noFill/>
          <a:ln w="76200">
            <a:solidFill>
              <a:srgbClr val="9BC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p:cNvSpPr>
            <a:spLocks noGrp="1"/>
          </p:cNvSpPr>
          <p:nvPr>
            <p:ph type="title"/>
          </p:nvPr>
        </p:nvSpPr>
        <p:spPr>
          <a:xfrm>
            <a:off x="2646218" y="239489"/>
            <a:ext cx="7816042" cy="832832"/>
          </a:xfrm>
        </p:spPr>
        <p:txBody>
          <a:bodyPr>
            <a:normAutofit/>
          </a:bodyPr>
          <a:lstStyle/>
          <a:p>
            <a:r>
              <a:rPr lang="en-GB" dirty="0"/>
              <a:t>Measuring the impacts of a single threat on multiple species</a:t>
            </a:r>
          </a:p>
        </p:txBody>
      </p:sp>
      <p:sp>
        <p:nvSpPr>
          <p:cNvPr id="9" name="TextBox 3"/>
          <p:cNvSpPr txBox="1">
            <a:spLocks noChangeArrowheads="1"/>
          </p:cNvSpPr>
          <p:nvPr/>
        </p:nvSpPr>
        <p:spPr bwMode="auto">
          <a:xfrm>
            <a:off x="1733550" y="6340022"/>
            <a:ext cx="4117321" cy="30008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altLang="en-US" sz="1350" b="0" i="1" u="none" strike="noStrike" kern="1200" cap="none" spc="0" normalizeH="0" baseline="0" noProof="0" dirty="0">
                <a:ln>
                  <a:noFill/>
                </a:ln>
                <a:solidFill>
                  <a:srgbClr val="138EC7"/>
                </a:solidFill>
                <a:effectLst/>
                <a:uLnTx/>
                <a:uFillTx/>
                <a:latin typeface="Arial"/>
                <a:ea typeface="+mn-ea"/>
                <a:cs typeface="+mn-cs"/>
                <a:hlinkClick r:id="rId5"/>
              </a:rPr>
              <a:t>www.globalforestwatch.org</a:t>
            </a:r>
            <a:r>
              <a:rPr kumimoji="0" lang="en-GB" altLang="en-US" sz="1350" b="0" i="1" u="none" strike="noStrike" kern="1200" cap="none" spc="0" normalizeH="0" baseline="0" noProof="0" dirty="0">
                <a:ln>
                  <a:noFill/>
                </a:ln>
                <a:solidFill>
                  <a:srgbClr val="138EC7"/>
                </a:solidFill>
                <a:effectLst/>
                <a:uLnTx/>
                <a:uFillTx/>
                <a:latin typeface="Arial"/>
                <a:ea typeface="+mn-ea"/>
                <a:cs typeface="+mn-cs"/>
              </a:rPr>
              <a:t> </a:t>
            </a:r>
          </a:p>
        </p:txBody>
      </p:sp>
    </p:spTree>
    <p:extLst>
      <p:ext uri="{BB962C8B-B14F-4D97-AF65-F5344CB8AC3E}">
        <p14:creationId xmlns:p14="http://schemas.microsoft.com/office/powerpoint/2010/main" val="2356235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AD13D7-22CC-CA22-2A05-E2F1BC9E1005}"/>
              </a:ext>
            </a:extLst>
          </p:cNvPr>
          <p:cNvSpPr/>
          <p:nvPr/>
        </p:nvSpPr>
        <p:spPr>
          <a:xfrm>
            <a:off x="0" y="0"/>
            <a:ext cx="12400908" cy="72638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sp>
        <p:nvSpPr>
          <p:cNvPr id="3" name="TextBox 2">
            <a:extLst>
              <a:ext uri="{FF2B5EF4-FFF2-40B4-BE49-F238E27FC236}">
                <a16:creationId xmlns:a16="http://schemas.microsoft.com/office/drawing/2014/main" id="{A9315FBC-914D-4B9C-D4FA-57F12F960B98}"/>
              </a:ext>
            </a:extLst>
          </p:cNvPr>
          <p:cNvSpPr txBox="1"/>
          <p:nvPr/>
        </p:nvSpPr>
        <p:spPr>
          <a:xfrm>
            <a:off x="1191802" y="924674"/>
            <a:ext cx="98837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Microsoft New Tai Lue"/>
                <a:ea typeface="+mn-ea"/>
                <a:cs typeface="+mn-cs"/>
              </a:rPr>
              <a:t>Greenwashing</a:t>
            </a:r>
          </a:p>
        </p:txBody>
      </p:sp>
      <p:sp>
        <p:nvSpPr>
          <p:cNvPr id="4" name="TextBox 3">
            <a:extLst>
              <a:ext uri="{FF2B5EF4-FFF2-40B4-BE49-F238E27FC236}">
                <a16:creationId xmlns:a16="http://schemas.microsoft.com/office/drawing/2014/main" id="{1E49D2A0-36A7-949C-4CC0-EEACE53D8EB2}"/>
              </a:ext>
            </a:extLst>
          </p:cNvPr>
          <p:cNvSpPr txBox="1"/>
          <p:nvPr/>
        </p:nvSpPr>
        <p:spPr>
          <a:xfrm>
            <a:off x="1684962" y="2909312"/>
            <a:ext cx="84659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Microsoft New Tai Lue"/>
                <a:ea typeface="+mn-ea"/>
                <a:cs typeface="+mn-cs"/>
              </a:rPr>
              <a:t>A product or service cannot – on its own – be “sustainable”!</a:t>
            </a:r>
          </a:p>
        </p:txBody>
      </p:sp>
    </p:spTree>
    <p:extLst>
      <p:ext uri="{BB962C8B-B14F-4D97-AF65-F5344CB8AC3E}">
        <p14:creationId xmlns:p14="http://schemas.microsoft.com/office/powerpoint/2010/main" val="1606121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58E1B-02F9-1485-5026-404E3EE740AF}"/>
              </a:ext>
            </a:extLst>
          </p:cNvPr>
          <p:cNvSpPr/>
          <p:nvPr/>
        </p:nvSpPr>
        <p:spPr>
          <a:xfrm>
            <a:off x="0" y="0"/>
            <a:ext cx="12192000" cy="70788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sp>
        <p:nvSpPr>
          <p:cNvPr id="3" name="TextBox 2">
            <a:extLst>
              <a:ext uri="{FF2B5EF4-FFF2-40B4-BE49-F238E27FC236}">
                <a16:creationId xmlns:a16="http://schemas.microsoft.com/office/drawing/2014/main" id="{A7BF804E-EB93-9F0B-E864-929B0E42A1BF}"/>
              </a:ext>
            </a:extLst>
          </p:cNvPr>
          <p:cNvSpPr txBox="1"/>
          <p:nvPr/>
        </p:nvSpPr>
        <p:spPr>
          <a:xfrm>
            <a:off x="1664412" y="750013"/>
            <a:ext cx="92131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Microsoft New Tai Lue"/>
                <a:ea typeface="+mn-ea"/>
                <a:cs typeface="+mn-cs"/>
              </a:rPr>
              <a:t>Biodiversity: </a:t>
            </a:r>
            <a:r>
              <a:rPr lang="en-GB" sz="3600" b="1" dirty="0">
                <a:solidFill>
                  <a:srgbClr val="FFFF00"/>
                </a:solidFill>
                <a:latin typeface="Microsoft New Tai Lue"/>
              </a:rPr>
              <a:t>Investment and Business</a:t>
            </a:r>
            <a:endParaRPr kumimoji="0" lang="en-GB" sz="3600" b="1" i="0" u="none" strike="noStrike" kern="1200" cap="none" spc="0" normalizeH="0" baseline="0" noProof="0" dirty="0">
              <a:ln>
                <a:noFill/>
              </a:ln>
              <a:solidFill>
                <a:srgbClr val="FFFF00"/>
              </a:solidFill>
              <a:effectLst/>
              <a:uLnTx/>
              <a:uFillTx/>
              <a:latin typeface="Microsoft New Tai Lue"/>
              <a:ea typeface="+mn-ea"/>
              <a:cs typeface="+mn-cs"/>
            </a:endParaRPr>
          </a:p>
        </p:txBody>
      </p:sp>
      <p:sp>
        <p:nvSpPr>
          <p:cNvPr id="4" name="TextBox 3">
            <a:extLst>
              <a:ext uri="{FF2B5EF4-FFF2-40B4-BE49-F238E27FC236}">
                <a16:creationId xmlns:a16="http://schemas.microsoft.com/office/drawing/2014/main" id="{47A886AC-CFDE-5770-C994-6552DBD4E268}"/>
              </a:ext>
            </a:extLst>
          </p:cNvPr>
          <p:cNvSpPr txBox="1"/>
          <p:nvPr/>
        </p:nvSpPr>
        <p:spPr>
          <a:xfrm>
            <a:off x="1664413" y="1797978"/>
            <a:ext cx="931866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icrosoft New Tai Lue"/>
                <a:ea typeface="+mn-ea"/>
                <a:cs typeface="+mn-cs"/>
              </a:rPr>
              <a:t>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Include biodiversity impacts in reporting (biomass or land-use)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Set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Increase efficiency of land use (can include restoration or compensation)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Transparent supply chains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Microsoft New Tai 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icrosoft New Tai Lue"/>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Microsoft New Tai Lu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Visible local initiatives (insect hotel, grass -&gt; mixed flower)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icrosoft New Tai Lue"/>
                <a:ea typeface="+mn-ea"/>
                <a:cs typeface="+mn-cs"/>
              </a:rPr>
              <a:t>Employee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Microsoft New Tai L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Microsoft New Tai Lue"/>
              <a:ea typeface="+mn-ea"/>
              <a:cs typeface="+mn-cs"/>
            </a:endParaRPr>
          </a:p>
        </p:txBody>
      </p:sp>
    </p:spTree>
    <p:extLst>
      <p:ext uri="{BB962C8B-B14F-4D97-AF65-F5344CB8AC3E}">
        <p14:creationId xmlns:p14="http://schemas.microsoft.com/office/powerpoint/2010/main" val="1457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additive="base">
                                        <p:cTn id="4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9F79FE-91C8-40C2-E687-D718ABA0AB17}"/>
              </a:ext>
            </a:extLst>
          </p:cNvPr>
          <p:cNvSpPr>
            <a:spLocks noGrp="1"/>
          </p:cNvSpPr>
          <p:nvPr>
            <p:ph type="dt" sz="half" idx="10"/>
          </p:nvPr>
        </p:nvSpPr>
        <p:spPr>
          <a:xfrm>
            <a:off x="10329111" y="85745"/>
            <a:ext cx="814976" cy="176797"/>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4256D-1A02-4FDD-AA38-4D8490006FD4}" type="datetime1">
              <a:rPr lang="da-DK" smtClean="0"/>
              <a:pPr/>
              <a:t>21-04-2024</a:t>
            </a:fld>
            <a:endParaRPr lang="da-DK" dirty="0"/>
          </a:p>
        </p:txBody>
      </p:sp>
      <p:sp>
        <p:nvSpPr>
          <p:cNvPr id="3" name="Slide Number Placeholder 2">
            <a:extLst>
              <a:ext uri="{FF2B5EF4-FFF2-40B4-BE49-F238E27FC236}">
                <a16:creationId xmlns:a16="http://schemas.microsoft.com/office/drawing/2014/main" id="{1EF8576B-D99A-8A3A-D390-B6A5B3FAB794}"/>
              </a:ext>
            </a:extLst>
          </p:cNvPr>
          <p:cNvSpPr>
            <a:spLocks noGrp="1"/>
          </p:cNvSpPr>
          <p:nvPr>
            <p:ph type="sldNum" sz="quarter" idx="12"/>
          </p:nvPr>
        </p:nvSpPr>
        <p:spPr>
          <a:xfrm>
            <a:off x="11219691" y="85745"/>
            <a:ext cx="381759" cy="176797"/>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1A926C-488A-4E3E-9C21-57CAA120E114}" type="slidenum">
              <a:rPr lang="da-DK" smtClean="0"/>
              <a:pPr/>
              <a:t>15</a:t>
            </a:fld>
            <a:endParaRPr lang="da-DK" dirty="0"/>
          </a:p>
        </p:txBody>
      </p:sp>
      <p:sp>
        <p:nvSpPr>
          <p:cNvPr id="4" name="Rectangle 3">
            <a:extLst>
              <a:ext uri="{FF2B5EF4-FFF2-40B4-BE49-F238E27FC236}">
                <a16:creationId xmlns:a16="http://schemas.microsoft.com/office/drawing/2014/main" id="{4E82A0FC-F522-9C36-12E2-2F3C7E532306}"/>
              </a:ext>
            </a:extLst>
          </p:cNvPr>
          <p:cNvSpPr/>
          <p:nvPr/>
        </p:nvSpPr>
        <p:spPr>
          <a:xfrm>
            <a:off x="-114300" y="-128588"/>
            <a:ext cx="12420600" cy="7115175"/>
          </a:xfrm>
          <a:prstGeom prst="rect">
            <a:avLst/>
          </a:prstGeom>
          <a:solidFill>
            <a:schemeClr val="tx1"/>
          </a:solidFill>
          <a:ln w="6350">
            <a:solidFill>
              <a:schemeClr val="accent1"/>
            </a:solidFill>
          </a:ln>
        </p:spPr>
        <p:txBody>
          <a:bodyPr wrap="square" rtlCol="0" anchor="ctr">
            <a:noAutofit/>
          </a:bodyPr>
          <a:lstStyle/>
          <a:p>
            <a:pPr algn="l"/>
            <a:endParaRPr lang="en-GB" sz="2400" dirty="0" err="1">
              <a:solidFill>
                <a:schemeClr val="bg1"/>
              </a:solidFill>
            </a:endParaRPr>
          </a:p>
        </p:txBody>
      </p:sp>
      <p:pic>
        <p:nvPicPr>
          <p:cNvPr id="6" name="Picture 5">
            <a:extLst>
              <a:ext uri="{FF2B5EF4-FFF2-40B4-BE49-F238E27FC236}">
                <a16:creationId xmlns:a16="http://schemas.microsoft.com/office/drawing/2014/main" id="{29193687-8ABD-3CE3-9D5F-EA7A306E774A}"/>
              </a:ext>
            </a:extLst>
          </p:cNvPr>
          <p:cNvPicPr>
            <a:picLocks noChangeAspect="1"/>
          </p:cNvPicPr>
          <p:nvPr/>
        </p:nvPicPr>
        <p:blipFill>
          <a:blip r:embed="rId3"/>
          <a:stretch>
            <a:fillRect/>
          </a:stretch>
        </p:blipFill>
        <p:spPr>
          <a:xfrm>
            <a:off x="871537" y="790575"/>
            <a:ext cx="10448925" cy="5276850"/>
          </a:xfrm>
          <a:prstGeom prst="rect">
            <a:avLst/>
          </a:prstGeom>
        </p:spPr>
      </p:pic>
      <p:sp>
        <p:nvSpPr>
          <p:cNvPr id="7" name="Oval 6">
            <a:extLst>
              <a:ext uri="{FF2B5EF4-FFF2-40B4-BE49-F238E27FC236}">
                <a16:creationId xmlns:a16="http://schemas.microsoft.com/office/drawing/2014/main" id="{FDA87A19-72D1-CB59-F609-92161E2F7440}"/>
              </a:ext>
            </a:extLst>
          </p:cNvPr>
          <p:cNvSpPr/>
          <p:nvPr/>
        </p:nvSpPr>
        <p:spPr>
          <a:xfrm>
            <a:off x="7267575" y="2812774"/>
            <a:ext cx="3228975" cy="497768"/>
          </a:xfrm>
          <a:prstGeom prst="ellipse">
            <a:avLst/>
          </a:prstGeom>
          <a:noFill/>
          <a:ln w="57150">
            <a:solidFill>
              <a:schemeClr val="accent1"/>
            </a:solidFill>
          </a:ln>
        </p:spPr>
        <p:txBody>
          <a:bodyPr wrap="square" rtlCol="0" anchor="ctr">
            <a:noAutofit/>
          </a:bodyPr>
          <a:lstStyle/>
          <a:p>
            <a:pPr algn="l"/>
            <a:endParaRPr lang="en-GB" sz="2400" dirty="0" err="1">
              <a:solidFill>
                <a:schemeClr val="bg1"/>
              </a:solidFill>
            </a:endParaRPr>
          </a:p>
        </p:txBody>
      </p:sp>
      <p:sp>
        <p:nvSpPr>
          <p:cNvPr id="5" name="Rectangle 4">
            <a:extLst>
              <a:ext uri="{FF2B5EF4-FFF2-40B4-BE49-F238E27FC236}">
                <a16:creationId xmlns:a16="http://schemas.microsoft.com/office/drawing/2014/main" id="{63511F96-8044-751A-1075-1F5EF56BC0BD}"/>
              </a:ext>
            </a:extLst>
          </p:cNvPr>
          <p:cNvSpPr/>
          <p:nvPr/>
        </p:nvSpPr>
        <p:spPr>
          <a:xfrm>
            <a:off x="6783724" y="1818033"/>
            <a:ext cx="3962400" cy="389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56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AB0B1B-3860-42C9-4A49-150CB412E6B1}"/>
              </a:ext>
            </a:extLst>
          </p:cNvPr>
          <p:cNvSpPr/>
          <p:nvPr/>
        </p:nvSpPr>
        <p:spPr>
          <a:xfrm>
            <a:off x="-77002" y="-123825"/>
            <a:ext cx="12421402" cy="70812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solidFill>
                <a:srgbClr val="FFFFFF"/>
              </a:solidFill>
              <a:latin typeface="Arial"/>
            </a:endParaRPr>
          </a:p>
        </p:txBody>
      </p:sp>
      <p:sp>
        <p:nvSpPr>
          <p:cNvPr id="4" name="TextBox 3"/>
          <p:cNvSpPr txBox="1"/>
          <p:nvPr/>
        </p:nvSpPr>
        <p:spPr>
          <a:xfrm>
            <a:off x="1703512" y="307777"/>
            <a:ext cx="8784976" cy="707886"/>
          </a:xfrm>
          <a:prstGeom prst="rect">
            <a:avLst/>
          </a:prstGeom>
          <a:noFill/>
        </p:spPr>
        <p:txBody>
          <a:bodyPr wrap="square" rtlCol="0">
            <a:spAutoFit/>
          </a:bodyPr>
          <a:lstStyle/>
          <a:p>
            <a:pPr algn="ctr">
              <a:defRPr/>
            </a:pPr>
            <a:r>
              <a:rPr lang="da-DK" sz="4000" dirty="0" err="1">
                <a:solidFill>
                  <a:srgbClr val="FFFFFF"/>
                </a:solidFill>
                <a:latin typeface="Playfair Display Medium" pitchFamily="2" charset="77"/>
              </a:rPr>
              <a:t>What</a:t>
            </a:r>
            <a:r>
              <a:rPr lang="da-DK" sz="4000" dirty="0">
                <a:solidFill>
                  <a:srgbClr val="FFFFFF"/>
                </a:solidFill>
                <a:latin typeface="Playfair Display Medium" pitchFamily="2" charset="77"/>
              </a:rPr>
              <a:t> </a:t>
            </a:r>
            <a:r>
              <a:rPr lang="da-DK" sz="4000" dirty="0" err="1">
                <a:solidFill>
                  <a:srgbClr val="FFFFFF"/>
                </a:solidFill>
                <a:latin typeface="Playfair Display Medium" pitchFamily="2" charset="77"/>
              </a:rPr>
              <a:t>makes</a:t>
            </a:r>
            <a:r>
              <a:rPr lang="da-DK" sz="4000" dirty="0">
                <a:solidFill>
                  <a:srgbClr val="FFFFFF"/>
                </a:solidFill>
                <a:latin typeface="Playfair Display Medium" pitchFamily="2" charset="77"/>
              </a:rPr>
              <a:t> </a:t>
            </a:r>
            <a:r>
              <a:rPr lang="da-DK" sz="4000" dirty="0" err="1">
                <a:solidFill>
                  <a:srgbClr val="FFFFFF"/>
                </a:solidFill>
                <a:latin typeface="Playfair Display Medium" pitchFamily="2" charset="77"/>
              </a:rPr>
              <a:t>this</a:t>
            </a:r>
            <a:r>
              <a:rPr lang="da-DK" sz="4000" dirty="0">
                <a:solidFill>
                  <a:srgbClr val="FFFFFF"/>
                </a:solidFill>
                <a:latin typeface="Playfair Display Medium" pitchFamily="2" charset="77"/>
              </a:rPr>
              <a:t> planet </a:t>
            </a:r>
            <a:r>
              <a:rPr lang="da-DK" sz="4000" dirty="0" err="1">
                <a:solidFill>
                  <a:srgbClr val="FFFFFF"/>
                </a:solidFill>
                <a:latin typeface="Playfair Display Medium" pitchFamily="2" charset="77"/>
              </a:rPr>
              <a:t>unique</a:t>
            </a:r>
            <a:r>
              <a:rPr lang="da-DK" sz="4000" dirty="0">
                <a:solidFill>
                  <a:srgbClr val="FFFFFF"/>
                </a:solidFill>
                <a:latin typeface="Playfair Display Medium" pitchFamily="2" charset="77"/>
              </a:rPr>
              <a:t> is </a:t>
            </a:r>
            <a:r>
              <a:rPr lang="da-DK" sz="4000" u="sng" dirty="0" err="1">
                <a:solidFill>
                  <a:srgbClr val="FFFFFF"/>
                </a:solidFill>
                <a:latin typeface="Playfair Display Medium" pitchFamily="2" charset="77"/>
              </a:rPr>
              <a:t>life</a:t>
            </a:r>
            <a:r>
              <a:rPr lang="da-DK" sz="4000" u="sng" dirty="0">
                <a:solidFill>
                  <a:srgbClr val="FFFFFF"/>
                </a:solidFill>
                <a:latin typeface="Playfair Display Medium" pitchFamily="2" charset="77"/>
              </a:rPr>
              <a:t>!</a:t>
            </a:r>
          </a:p>
        </p:txBody>
      </p:sp>
      <p:pic>
        <p:nvPicPr>
          <p:cNvPr id="1037" name="Picture 13">
            <a:extLst>
              <a:ext uri="{FF2B5EF4-FFF2-40B4-BE49-F238E27FC236}">
                <a16:creationId xmlns:a16="http://schemas.microsoft.com/office/drawing/2014/main" id="{110EE822-508D-5AD4-EAAB-920DACE3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661720"/>
            <a:ext cx="648072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18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5" y="-171400"/>
            <a:ext cx="12430125" cy="73464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a-DK">
              <a:solidFill>
                <a:prstClr val="white"/>
              </a:solidFill>
              <a:latin typeface="Calibri"/>
            </a:endParaRPr>
          </a:p>
        </p:txBody>
      </p:sp>
      <p:sp>
        <p:nvSpPr>
          <p:cNvPr id="4" name="TextBox 3"/>
          <p:cNvSpPr txBox="1"/>
          <p:nvPr/>
        </p:nvSpPr>
        <p:spPr>
          <a:xfrm>
            <a:off x="-77002" y="28538"/>
            <a:ext cx="12164227" cy="830997"/>
          </a:xfrm>
          <a:prstGeom prst="rect">
            <a:avLst/>
          </a:prstGeom>
          <a:noFill/>
        </p:spPr>
        <p:txBody>
          <a:bodyPr wrap="square" rtlCol="0">
            <a:spAutoFit/>
          </a:bodyPr>
          <a:lstStyle/>
          <a:p>
            <a:pPr algn="ctr"/>
            <a:r>
              <a:rPr lang="en-GB" sz="2400" b="1" dirty="0">
                <a:solidFill>
                  <a:srgbClr val="FFFF00"/>
                </a:solidFill>
                <a:latin typeface="Playfair Display Black" pitchFamily="2" charset="77"/>
              </a:rPr>
              <a:t>For billions of years, it was only the interactions between the “Geosphere” (energy and materials) and the “Biosphere” that determined conditions on Earth!</a:t>
            </a:r>
          </a:p>
        </p:txBody>
      </p:sp>
      <p:pic>
        <p:nvPicPr>
          <p:cNvPr id="3" name="Picture 13">
            <a:extLst>
              <a:ext uri="{FF2B5EF4-FFF2-40B4-BE49-F238E27FC236}">
                <a16:creationId xmlns:a16="http://schemas.microsoft.com/office/drawing/2014/main" id="{A30ECF2D-FF32-66AE-00FC-FCBDF71CDBC8}"/>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999507" y="810664"/>
            <a:ext cx="4217639" cy="4217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id="{45CB66DE-E7CB-987B-6D12-C20B926A13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6594" y="836713"/>
            <a:ext cx="4217639" cy="4217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40216" y="1529541"/>
            <a:ext cx="2765136" cy="923330"/>
          </a:xfrm>
          <a:prstGeom prst="rect">
            <a:avLst/>
          </a:prstGeom>
          <a:noFill/>
        </p:spPr>
        <p:txBody>
          <a:bodyPr wrap="square" rtlCol="0">
            <a:spAutoFit/>
          </a:bodyPr>
          <a:lstStyle/>
          <a:p>
            <a:r>
              <a:rPr lang="en-GB" b="1" i="1" dirty="0">
                <a:solidFill>
                  <a:prstClr val="white"/>
                </a:solidFill>
                <a:latin typeface="Montserrat" pitchFamily="2" charset="77"/>
              </a:rPr>
              <a:t>Biodiversity crisis is </a:t>
            </a:r>
            <a:r>
              <a:rPr lang="en-GB" b="1" i="1" u="sng" dirty="0">
                <a:solidFill>
                  <a:prstClr val="white"/>
                </a:solidFill>
                <a:latin typeface="Montserrat" pitchFamily="2" charset="77"/>
              </a:rPr>
              <a:t>at least</a:t>
            </a:r>
            <a:r>
              <a:rPr lang="en-GB" b="1" i="1" dirty="0">
                <a:solidFill>
                  <a:prstClr val="white"/>
                </a:solidFill>
                <a:latin typeface="Montserrat" pitchFamily="2" charset="77"/>
              </a:rPr>
              <a:t> as important as the climate crisis!</a:t>
            </a:r>
          </a:p>
        </p:txBody>
      </p:sp>
      <p:sp>
        <p:nvSpPr>
          <p:cNvPr id="8" name="Right Arrow 7"/>
          <p:cNvSpPr/>
          <p:nvPr/>
        </p:nvSpPr>
        <p:spPr>
          <a:xfrm rot="19484808">
            <a:off x="3426071" y="3329708"/>
            <a:ext cx="525678" cy="272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lumMod val="95000"/>
                </a:prstClr>
              </a:solidFill>
              <a:latin typeface="Calibri"/>
            </a:endParaRPr>
          </a:p>
        </p:txBody>
      </p:sp>
      <p:sp>
        <p:nvSpPr>
          <p:cNvPr id="11" name="Right Arrow 10"/>
          <p:cNvSpPr/>
          <p:nvPr/>
        </p:nvSpPr>
        <p:spPr>
          <a:xfrm rot="12772162">
            <a:off x="8315724" y="3312037"/>
            <a:ext cx="525678" cy="272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lumMod val="95000"/>
                </a:prstClr>
              </a:solidFill>
              <a:latin typeface="Calibri"/>
            </a:endParaRPr>
          </a:p>
        </p:txBody>
      </p:sp>
      <p:sp>
        <p:nvSpPr>
          <p:cNvPr id="14" name="Right Arrow 13"/>
          <p:cNvSpPr/>
          <p:nvPr/>
        </p:nvSpPr>
        <p:spPr>
          <a:xfrm rot="16200000">
            <a:off x="5719557" y="4535397"/>
            <a:ext cx="525678" cy="272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TextBox 14"/>
          <p:cNvSpPr txBox="1"/>
          <p:nvPr/>
        </p:nvSpPr>
        <p:spPr>
          <a:xfrm>
            <a:off x="7752184" y="5629309"/>
            <a:ext cx="3168352" cy="477054"/>
          </a:xfrm>
          <a:prstGeom prst="rect">
            <a:avLst/>
          </a:prstGeom>
          <a:noFill/>
        </p:spPr>
        <p:txBody>
          <a:bodyPr wrap="square" rtlCol="0">
            <a:spAutoFit/>
          </a:bodyPr>
          <a:lstStyle/>
          <a:p>
            <a:r>
              <a:rPr lang="en-GB" sz="2500" b="1" i="1" dirty="0">
                <a:solidFill>
                  <a:srgbClr val="FFFF00"/>
                </a:solidFill>
                <a:latin typeface="Montserrat" pitchFamily="2" charset="77"/>
              </a:rPr>
              <a:t>“Anthropocene”</a:t>
            </a:r>
          </a:p>
        </p:txBody>
      </p:sp>
      <p:pic>
        <p:nvPicPr>
          <p:cNvPr id="2063" name="Picture 15" descr="Visiting &amp; Hiking to the Volcano in Iceland 2022 | Lava Car Rental">
            <a:extLst>
              <a:ext uri="{FF2B5EF4-FFF2-40B4-BE49-F238E27FC236}">
                <a16:creationId xmlns:a16="http://schemas.microsoft.com/office/drawing/2014/main" id="{FC778E9B-00E4-3111-AAB5-5546E9C402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6605" y="3175442"/>
            <a:ext cx="2254920" cy="22355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57182" y="3740544"/>
            <a:ext cx="2017944" cy="1261884"/>
          </a:xfrm>
          <a:prstGeom prst="rect">
            <a:avLst/>
          </a:prstGeom>
          <a:noFill/>
        </p:spPr>
        <p:txBody>
          <a:bodyPr wrap="square" rtlCol="0">
            <a:spAutoFit/>
          </a:bodyPr>
          <a:lstStyle/>
          <a:p>
            <a:r>
              <a:rPr lang="en-GB" sz="2800" b="1" dirty="0">
                <a:solidFill>
                  <a:prstClr val="white"/>
                </a:solidFill>
                <a:latin typeface="Playfair Display Black" pitchFamily="2" charset="77"/>
              </a:rPr>
              <a:t>Geosphere</a:t>
            </a:r>
          </a:p>
          <a:p>
            <a:endParaRPr lang="en-GB" dirty="0">
              <a:solidFill>
                <a:prstClr val="white"/>
              </a:solidFill>
              <a:latin typeface="Calibri"/>
            </a:endParaRPr>
          </a:p>
          <a:p>
            <a:pPr algn="ctr"/>
            <a:r>
              <a:rPr lang="en-GB" sz="1500" dirty="0">
                <a:solidFill>
                  <a:prstClr val="white"/>
                </a:solidFill>
                <a:latin typeface="Montserrat" pitchFamily="2" charset="77"/>
              </a:rPr>
              <a:t>Energy (climate)</a:t>
            </a:r>
          </a:p>
          <a:p>
            <a:pPr algn="ctr"/>
            <a:r>
              <a:rPr lang="en-GB" sz="1500" i="1" dirty="0">
                <a:solidFill>
                  <a:prstClr val="white"/>
                </a:solidFill>
                <a:latin typeface="Montserrat" pitchFamily="2" charset="77"/>
              </a:rPr>
              <a:t>Materials</a:t>
            </a:r>
          </a:p>
        </p:txBody>
      </p:sp>
      <p:pic>
        <p:nvPicPr>
          <p:cNvPr id="2065" name="Picture 17" descr="How to tackle decarbonization when fossil fuels are the backbone of the  economy | The Hill">
            <a:extLst>
              <a:ext uri="{FF2B5EF4-FFF2-40B4-BE49-F238E27FC236}">
                <a16:creationId xmlns:a16="http://schemas.microsoft.com/office/drawing/2014/main" id="{A613C618-598F-34D4-0130-9E021522C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400" y="5028302"/>
            <a:ext cx="2254920" cy="21589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979888" y="5469147"/>
            <a:ext cx="2017944" cy="1077218"/>
          </a:xfrm>
          <a:prstGeom prst="rect">
            <a:avLst/>
          </a:prstGeom>
          <a:noFill/>
        </p:spPr>
        <p:txBody>
          <a:bodyPr wrap="square" rtlCol="0">
            <a:spAutoFit/>
          </a:bodyPr>
          <a:lstStyle/>
          <a:p>
            <a:pPr algn="ctr"/>
            <a:r>
              <a:rPr lang="en-GB" sz="2800" b="1" dirty="0">
                <a:solidFill>
                  <a:prstClr val="white"/>
                </a:solidFill>
                <a:latin typeface="Playfair Display Black" pitchFamily="2" charset="77"/>
              </a:rPr>
              <a:t>People</a:t>
            </a:r>
            <a:endParaRPr lang="en-GB" dirty="0">
              <a:solidFill>
                <a:prstClr val="white"/>
              </a:solidFill>
              <a:latin typeface="Playfair Display Medium" pitchFamily="2" charset="77"/>
            </a:endParaRPr>
          </a:p>
          <a:p>
            <a:pPr algn="ctr"/>
            <a:endParaRPr lang="en-GB" dirty="0">
              <a:solidFill>
                <a:prstClr val="white"/>
              </a:solidFill>
              <a:latin typeface="Montserrat" pitchFamily="2" charset="77"/>
            </a:endParaRPr>
          </a:p>
          <a:p>
            <a:pPr algn="ctr"/>
            <a:r>
              <a:rPr lang="en-GB" dirty="0">
                <a:solidFill>
                  <a:prstClr val="white"/>
                </a:solidFill>
                <a:latin typeface="Montserrat" pitchFamily="2" charset="77"/>
              </a:rPr>
              <a:t>“</a:t>
            </a:r>
            <a:r>
              <a:rPr lang="en-GB" sz="1500" dirty="0">
                <a:solidFill>
                  <a:prstClr val="white"/>
                </a:solidFill>
                <a:latin typeface="Montserrat" pitchFamily="2" charset="77"/>
              </a:rPr>
              <a:t>Anthroposphere”</a:t>
            </a:r>
            <a:endParaRPr lang="en-GB" sz="1500" i="1" dirty="0">
              <a:solidFill>
                <a:prstClr val="white"/>
              </a:solidFill>
              <a:latin typeface="Montserrat" pitchFamily="2" charset="77"/>
            </a:endParaRPr>
          </a:p>
        </p:txBody>
      </p:sp>
      <p:pic>
        <p:nvPicPr>
          <p:cNvPr id="2067" name="Picture 19" descr="Amazon rainforest reaching dangerous “tipping point”">
            <a:extLst>
              <a:ext uri="{FF2B5EF4-FFF2-40B4-BE49-F238E27FC236}">
                <a16:creationId xmlns:a16="http://schemas.microsoft.com/office/drawing/2014/main" id="{C365D2F1-A60D-6EAD-D73D-4B4292E1AA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3172" y="3175443"/>
            <a:ext cx="2254920" cy="21808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751660" y="3759890"/>
            <a:ext cx="2017944" cy="1261884"/>
          </a:xfrm>
          <a:prstGeom prst="rect">
            <a:avLst/>
          </a:prstGeom>
          <a:noFill/>
        </p:spPr>
        <p:txBody>
          <a:bodyPr wrap="square" rtlCol="0">
            <a:spAutoFit/>
          </a:bodyPr>
          <a:lstStyle/>
          <a:p>
            <a:pPr algn="ctr"/>
            <a:r>
              <a:rPr lang="en-GB" sz="2800" b="1" dirty="0">
                <a:solidFill>
                  <a:prstClr val="white"/>
                </a:solidFill>
                <a:latin typeface="Playfair Display Black" pitchFamily="2" charset="77"/>
              </a:rPr>
              <a:t>Biosphere</a:t>
            </a:r>
          </a:p>
          <a:p>
            <a:endParaRPr lang="en-GB" dirty="0">
              <a:solidFill>
                <a:prstClr val="white"/>
              </a:solidFill>
              <a:latin typeface="Calibri"/>
            </a:endParaRPr>
          </a:p>
          <a:p>
            <a:pPr algn="ctr"/>
            <a:r>
              <a:rPr lang="en-GB" sz="1500" dirty="0">
                <a:solidFill>
                  <a:prstClr val="white"/>
                </a:solidFill>
                <a:latin typeface="Montserrat" pitchFamily="2" charset="77"/>
              </a:rPr>
              <a:t>All living organisms</a:t>
            </a:r>
            <a:endParaRPr lang="en-GB" sz="1500" i="1" dirty="0">
              <a:solidFill>
                <a:prstClr val="white"/>
              </a:solidFill>
              <a:latin typeface="Montserrat" pitchFamily="2" charset="77"/>
            </a:endParaRPr>
          </a:p>
        </p:txBody>
      </p:sp>
    </p:spTree>
    <p:extLst>
      <p:ext uri="{BB962C8B-B14F-4D97-AF65-F5344CB8AC3E}">
        <p14:creationId xmlns:p14="http://schemas.microsoft.com/office/powerpoint/2010/main" val="2275070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65"/>
                                        </p:tgtEl>
                                        <p:attrNameLst>
                                          <p:attrName>style.visibility</p:attrName>
                                        </p:attrNameLst>
                                      </p:cBhvr>
                                      <p:to>
                                        <p:strVal val="visible"/>
                                      </p:to>
                                    </p:set>
                                    <p:anim calcmode="lin" valueType="num">
                                      <p:cBhvr additive="base">
                                        <p:cTn id="25" dur="500" fill="hold"/>
                                        <p:tgtEl>
                                          <p:spTgt spid="2065"/>
                                        </p:tgtEl>
                                        <p:attrNameLst>
                                          <p:attrName>ppt_x</p:attrName>
                                        </p:attrNameLst>
                                      </p:cBhvr>
                                      <p:tavLst>
                                        <p:tav tm="0">
                                          <p:val>
                                            <p:strVal val="#ppt_x"/>
                                          </p:val>
                                        </p:tav>
                                        <p:tav tm="100000">
                                          <p:val>
                                            <p:strVal val="#ppt_x"/>
                                          </p:val>
                                        </p:tav>
                                      </p:tavLst>
                                    </p:anim>
                                    <p:anim calcmode="lin" valueType="num">
                                      <p:cBhvr additive="base">
                                        <p:cTn id="26" dur="500" fill="hold"/>
                                        <p:tgtEl>
                                          <p:spTgt spid="20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5000" fill="hold"/>
                                        <p:tgtEl>
                                          <p:spTgt spid="2065"/>
                                        </p:tgtEl>
                                      </p:cBhvr>
                                      <p:by x="150000" y="150000"/>
                                    </p:animScale>
                                  </p:childTnLst>
                                </p:cTn>
                              </p:par>
                              <p:par>
                                <p:cTn id="31" presetID="6" presetClass="emph" presetSubtype="0" fill="hold" grpId="1" nodeType="withEffect">
                                  <p:stCondLst>
                                    <p:cond delay="0"/>
                                  </p:stCondLst>
                                  <p:childTnLst>
                                    <p:animScale>
                                      <p:cBhvr>
                                        <p:cTn id="32" dur="5000" fill="hold"/>
                                        <p:tgtEl>
                                          <p:spTgt spid="14"/>
                                        </p:tgtEl>
                                      </p:cBhvr>
                                      <p:by x="150000" y="150000"/>
                                    </p:animScale>
                                  </p:childTnLst>
                                </p:cTn>
                              </p:par>
                              <p:par>
                                <p:cTn id="33" presetID="22" presetClass="exit" presetSubtype="4" fill="hold" nodeType="withEffect">
                                  <p:stCondLst>
                                    <p:cond delay="0"/>
                                  </p:stCondLst>
                                  <p:childTnLst>
                                    <p:animEffect transition="out" filter="wipe(down)">
                                      <p:cBhvr>
                                        <p:cTn id="34" dur="15000"/>
                                        <p:tgtEl>
                                          <p:spTgt spid="16"/>
                                        </p:tgtEl>
                                      </p:cBhvr>
                                    </p:animEffect>
                                    <p:set>
                                      <p:cBhvr>
                                        <p:cTn id="35" dur="1" fill="hold">
                                          <p:stCondLst>
                                            <p:cond delay="14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4" grpId="1"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50" y="1205236"/>
            <a:ext cx="6642100" cy="498157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854200" y="330201"/>
            <a:ext cx="8623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Microsoft New Tai Lue"/>
                <a:ea typeface="+mn-ea"/>
                <a:cs typeface="+mn-cs"/>
              </a:rPr>
              <a:t>Alarming rate of species extinction!</a:t>
            </a:r>
          </a:p>
        </p:txBody>
      </p:sp>
      <p:sp>
        <p:nvSpPr>
          <p:cNvPr id="5" name="TextBox 4">
            <a:extLst>
              <a:ext uri="{FF2B5EF4-FFF2-40B4-BE49-F238E27FC236}">
                <a16:creationId xmlns:a16="http://schemas.microsoft.com/office/drawing/2014/main" id="{30BEF245-35D5-2263-F16F-A4C526BA11F9}"/>
              </a:ext>
            </a:extLst>
          </p:cNvPr>
          <p:cNvSpPr txBox="1"/>
          <p:nvPr/>
        </p:nvSpPr>
        <p:spPr>
          <a:xfrm>
            <a:off x="1529522" y="6186812"/>
            <a:ext cx="9575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Microsoft New Tai Lue"/>
                <a:ea typeface="+mn-ea"/>
                <a:cs typeface="+mn-cs"/>
              </a:rPr>
              <a:t>Shocking changes in the composition of life!</a:t>
            </a:r>
          </a:p>
        </p:txBody>
      </p:sp>
    </p:spTree>
    <p:extLst>
      <p:ext uri="{BB962C8B-B14F-4D97-AF65-F5344CB8AC3E}">
        <p14:creationId xmlns:p14="http://schemas.microsoft.com/office/powerpoint/2010/main" val="24024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2853793-human-figure-with-arms-spre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019" y="1916833"/>
            <a:ext cx="19716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2" descr="images-1.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306" y="1844828"/>
            <a:ext cx="668339"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images.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1548" y="1916832"/>
            <a:ext cx="36163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4"/>
          <p:cNvSpPr txBox="1">
            <a:spLocks noChangeArrowheads="1"/>
          </p:cNvSpPr>
          <p:nvPr/>
        </p:nvSpPr>
        <p:spPr bwMode="auto">
          <a:xfrm>
            <a:off x="2279580" y="404664"/>
            <a:ext cx="81612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ahoma"/>
                <a:ea typeface="ＭＳ Ｐゴシック" charset="0"/>
              </a:rPr>
              <a:t>Terrestrial vertebrate biomass </a:t>
            </a:r>
          </a:p>
        </p:txBody>
      </p:sp>
      <p:sp>
        <p:nvSpPr>
          <p:cNvPr id="134149" name="TextBox 5"/>
          <p:cNvSpPr txBox="1">
            <a:spLocks noChangeArrowheads="1"/>
          </p:cNvSpPr>
          <p:nvPr/>
        </p:nvSpPr>
        <p:spPr bwMode="auto">
          <a:xfrm>
            <a:off x="2208371" y="5085188"/>
            <a:ext cx="31582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Domesticated animals</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ahoma"/>
                <a:ea typeface="ＭＳ Ｐゴシック" charset="0"/>
              </a:rPr>
              <a:t>ca</a:t>
            </a: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 65%</a:t>
            </a:r>
          </a:p>
        </p:txBody>
      </p:sp>
      <p:sp>
        <p:nvSpPr>
          <p:cNvPr id="134150" name="TextBox 6"/>
          <p:cNvSpPr txBox="1">
            <a:spLocks noChangeArrowheads="1"/>
          </p:cNvSpPr>
          <p:nvPr/>
        </p:nvSpPr>
        <p:spPr bwMode="auto">
          <a:xfrm>
            <a:off x="6600056" y="4221092"/>
            <a:ext cx="12939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Humans</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ahoma"/>
                <a:ea typeface="ＭＳ Ｐゴシック" charset="0"/>
              </a:rPr>
              <a:t>ca</a:t>
            </a: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 32%</a:t>
            </a:r>
          </a:p>
        </p:txBody>
      </p:sp>
      <p:sp>
        <p:nvSpPr>
          <p:cNvPr id="134151" name="TextBox 7"/>
          <p:cNvSpPr txBox="1">
            <a:spLocks noChangeArrowheads="1"/>
          </p:cNvSpPr>
          <p:nvPr/>
        </p:nvSpPr>
        <p:spPr bwMode="auto">
          <a:xfrm>
            <a:off x="8616650" y="2708923"/>
            <a:ext cx="15935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Vertebrate</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wildlife</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ＭＳ Ｐゴシック" charset="0"/>
              </a:rPr>
              <a:t>&lt; 3%</a:t>
            </a:r>
          </a:p>
        </p:txBody>
      </p:sp>
      <p:sp>
        <p:nvSpPr>
          <p:cNvPr id="3" name="TextBox 2"/>
          <p:cNvSpPr txBox="1"/>
          <p:nvPr/>
        </p:nvSpPr>
        <p:spPr>
          <a:xfrm>
            <a:off x="8472267" y="6165306"/>
            <a:ext cx="1132041" cy="338554"/>
          </a:xfrm>
          <a:prstGeom prst="rect">
            <a:avLst/>
          </a:prstGeom>
          <a:noFill/>
        </p:spPr>
        <p:txBody>
          <a:bodyPr wrap="non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charset="0"/>
                <a:ea typeface="ＭＳ Ｐゴシック" charset="0"/>
              </a:rPr>
              <a:t>Smil</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rPr>
              <a:t> 2002</a:t>
            </a:r>
          </a:p>
        </p:txBody>
      </p:sp>
    </p:spTree>
    <p:extLst>
      <p:ext uri="{BB962C8B-B14F-4D97-AF65-F5344CB8AC3E}">
        <p14:creationId xmlns:p14="http://schemas.microsoft.com/office/powerpoint/2010/main" val="244516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9C3B8-8305-4302-86E9-000A6603B7F0}" type="datetime1">
              <a:rPr kumimoji="0" lang="da-DK" sz="75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21-04-2024</a:t>
            </a:fld>
            <a:endParaRPr kumimoji="0" lang="da-DK"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1A926C-488A-4E3E-9C21-57CAA120E114}" type="slidenum">
              <a:rPr kumimoji="0" lang="da-DK" sz="75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a-DK"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7" name="Content Placeholder 6"/>
          <p:cNvSpPr>
            <a:spLocks noGrp="1"/>
          </p:cNvSpPr>
          <p:nvPr>
            <p:ph idx="1"/>
          </p:nvPr>
        </p:nvSpPr>
        <p:spPr/>
        <p:txBody>
          <a:bodyPr/>
          <a:lstStyle/>
          <a:p>
            <a:endParaRPr lang="en-GB"/>
          </a:p>
        </p:txBody>
      </p:sp>
      <p:sp>
        <p:nvSpPr>
          <p:cNvPr id="8" name="Rectangle 7"/>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pic>
        <p:nvPicPr>
          <p:cNvPr id="9" name="Picture 8"/>
          <p:cNvPicPr>
            <a:picLocks noChangeAspect="1"/>
          </p:cNvPicPr>
          <p:nvPr/>
        </p:nvPicPr>
        <p:blipFill>
          <a:blip r:embed="rId3"/>
          <a:stretch>
            <a:fillRect/>
          </a:stretch>
        </p:blipFill>
        <p:spPr>
          <a:xfrm>
            <a:off x="7802501" y="1378362"/>
            <a:ext cx="3352800" cy="5010150"/>
          </a:xfrm>
          <a:prstGeom prst="rect">
            <a:avLst/>
          </a:prstGeom>
        </p:spPr>
      </p:pic>
      <p:sp>
        <p:nvSpPr>
          <p:cNvPr id="10" name="TextBox 9"/>
          <p:cNvSpPr txBox="1"/>
          <p:nvPr/>
        </p:nvSpPr>
        <p:spPr>
          <a:xfrm>
            <a:off x="783167" y="262544"/>
            <a:ext cx="114088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Microsoft New Tai Lue"/>
                <a:ea typeface="+mn-ea"/>
                <a:cs typeface="+mn-cs"/>
              </a:rPr>
              <a:t>Greatest threat to biodiversity is lack of space!</a:t>
            </a:r>
          </a:p>
        </p:txBody>
      </p:sp>
      <p:pic>
        <p:nvPicPr>
          <p:cNvPr id="6" name="Picture 5">
            <a:extLst>
              <a:ext uri="{FF2B5EF4-FFF2-40B4-BE49-F238E27FC236}">
                <a16:creationId xmlns:a16="http://schemas.microsoft.com/office/drawing/2014/main" id="{D7CACDEC-8B02-D210-2E18-92DCE4CC587E}"/>
              </a:ext>
            </a:extLst>
          </p:cNvPr>
          <p:cNvPicPr>
            <a:picLocks noChangeAspect="1"/>
          </p:cNvPicPr>
          <p:nvPr/>
        </p:nvPicPr>
        <p:blipFill>
          <a:blip r:embed="rId4"/>
          <a:stretch>
            <a:fillRect/>
          </a:stretch>
        </p:blipFill>
        <p:spPr>
          <a:xfrm>
            <a:off x="578453" y="2287336"/>
            <a:ext cx="6596444" cy="3615241"/>
          </a:xfrm>
          <a:prstGeom prst="rect">
            <a:avLst/>
          </a:prstGeom>
        </p:spPr>
      </p:pic>
      <p:sp>
        <p:nvSpPr>
          <p:cNvPr id="11" name="TextBox 10">
            <a:extLst>
              <a:ext uri="{FF2B5EF4-FFF2-40B4-BE49-F238E27FC236}">
                <a16:creationId xmlns:a16="http://schemas.microsoft.com/office/drawing/2014/main" id="{018BB6EB-9D56-8DDF-BF50-360D769A10C1}"/>
              </a:ext>
            </a:extLst>
          </p:cNvPr>
          <p:cNvSpPr txBox="1"/>
          <p:nvPr/>
        </p:nvSpPr>
        <p:spPr>
          <a:xfrm>
            <a:off x="685800" y="1484313"/>
            <a:ext cx="5943600" cy="369332"/>
          </a:xfrm>
          <a:prstGeom prst="rect">
            <a:avLst/>
          </a:prstGeom>
          <a:noFill/>
        </p:spPr>
        <p:txBody>
          <a:bodyPr wrap="square" rtlCol="0">
            <a:spAutoFit/>
          </a:bodyPr>
          <a:lstStyle/>
          <a:p>
            <a:pPr algn="ctr"/>
            <a:r>
              <a:rPr lang="en-GB" dirty="0">
                <a:solidFill>
                  <a:schemeClr val="bg1"/>
                </a:solidFill>
              </a:rPr>
              <a:t>How do we use the Earth’s area?</a:t>
            </a:r>
          </a:p>
        </p:txBody>
      </p:sp>
    </p:spTree>
    <p:extLst>
      <p:ext uri="{BB962C8B-B14F-4D97-AF65-F5344CB8AC3E}">
        <p14:creationId xmlns:p14="http://schemas.microsoft.com/office/powerpoint/2010/main" val="25491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sp>
        <p:nvSpPr>
          <p:cNvPr id="2" name="Title 1"/>
          <p:cNvSpPr>
            <a:spLocks noGrp="1"/>
          </p:cNvSpPr>
          <p:nvPr>
            <p:ph type="title"/>
          </p:nvPr>
        </p:nvSpPr>
        <p:spPr/>
        <p:txBody>
          <a:bodyPr/>
          <a:lstStyle/>
          <a:p>
            <a:endParaRPr lang="en-GB"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63CBA-FE51-40BA-9B41-89C7FDAF5BF4}" type="datetime1">
              <a:rPr kumimoji="0" lang="en-GB" sz="75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21/04/2024</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75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1021" y="1243994"/>
            <a:ext cx="10345224" cy="312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43838" y="5075397"/>
            <a:ext cx="1172281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Microsoft New Tai Lue"/>
                <a:ea typeface="+mn-ea"/>
                <a:cs typeface="+mn-cs"/>
              </a:rPr>
              <a:t>Increased efficiency in land use will “pay”! Demand for land use can be used as a metric for biodiversity impacts.</a:t>
            </a:r>
          </a:p>
        </p:txBody>
      </p:sp>
    </p:spTree>
    <p:extLst>
      <p:ext uri="{BB962C8B-B14F-4D97-AF65-F5344CB8AC3E}">
        <p14:creationId xmlns:p14="http://schemas.microsoft.com/office/powerpoint/2010/main" val="202552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9C3B8-8305-4302-86E9-000A6603B7F0}" type="datetime1">
              <a:rPr kumimoji="0" lang="da-DK" sz="100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21-04-2024</a:t>
            </a:fld>
            <a:endParaRPr kumimoji="0" lang="da-DK"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1A926C-488A-4E3E-9C21-57CAA120E114}" type="slidenum">
              <a:rPr kumimoji="0" lang="da-DK" sz="1000" b="0" i="0" u="none" strike="noStrike" kern="1200" cap="none" spc="0" normalizeH="0" baseline="0" noProof="0">
                <a:ln>
                  <a:noFill/>
                </a:ln>
                <a:solidFill>
                  <a:srgbClr val="333333"/>
                </a:solidFill>
                <a:effectLst/>
                <a:uLnTx/>
                <a:uFillTx/>
                <a:latin typeface="Microsoft New Tai L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a-DK"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7" name="Content Placeholder 6"/>
          <p:cNvSpPr>
            <a:spLocks noGrp="1"/>
          </p:cNvSpPr>
          <p:nvPr>
            <p:ph idx="1"/>
          </p:nvPr>
        </p:nvSpPr>
        <p:spPr/>
        <p:txBody>
          <a:bodyPr/>
          <a:lstStyle/>
          <a:p>
            <a:endParaRPr lang="en-GB"/>
          </a:p>
        </p:txBody>
      </p:sp>
      <p:sp>
        <p:nvSpPr>
          <p:cNvPr id="8" name="Rectangle 7"/>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sp>
        <p:nvSpPr>
          <p:cNvPr id="10" name="TextBox 9"/>
          <p:cNvSpPr txBox="1"/>
          <p:nvPr/>
        </p:nvSpPr>
        <p:spPr>
          <a:xfrm>
            <a:off x="0" y="262544"/>
            <a:ext cx="1257631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Microsoft New Tai Lue"/>
                <a:ea typeface="+mn-ea"/>
                <a:cs typeface="+mn-cs"/>
              </a:rPr>
              <a:t>We are using 1/3 of the energy historically available to nature!</a:t>
            </a:r>
          </a:p>
        </p:txBody>
      </p:sp>
      <p:sp>
        <p:nvSpPr>
          <p:cNvPr id="6" name="TextBox 5"/>
          <p:cNvSpPr txBox="1"/>
          <p:nvPr/>
        </p:nvSpPr>
        <p:spPr>
          <a:xfrm>
            <a:off x="6906278" y="1517727"/>
            <a:ext cx="5153200"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Microsoft New Tai Lue"/>
                <a:ea typeface="+mn-ea"/>
                <a:cs typeface="+mn-cs"/>
              </a:rPr>
              <a:t>The Earth’s primary production is the energy source supporting biodiversity</a:t>
            </a:r>
          </a:p>
        </p:txBody>
      </p:sp>
      <p:pic>
        <p:nvPicPr>
          <p:cNvPr id="13" name="Picture 12"/>
          <p:cNvPicPr>
            <a:picLocks noChangeAspect="1"/>
          </p:cNvPicPr>
          <p:nvPr/>
        </p:nvPicPr>
        <p:blipFill>
          <a:blip r:embed="rId3"/>
          <a:stretch>
            <a:fillRect/>
          </a:stretch>
        </p:blipFill>
        <p:spPr>
          <a:xfrm>
            <a:off x="486097" y="1117503"/>
            <a:ext cx="6156008" cy="4622994"/>
          </a:xfrm>
          <a:prstGeom prst="rect">
            <a:avLst/>
          </a:prstGeom>
        </p:spPr>
      </p:pic>
      <p:sp>
        <p:nvSpPr>
          <p:cNvPr id="15" name="TextBox 14"/>
          <p:cNvSpPr txBox="1"/>
          <p:nvPr/>
        </p:nvSpPr>
        <p:spPr>
          <a:xfrm>
            <a:off x="6995095" y="4494160"/>
            <a:ext cx="4708693"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Microsoft New Tai Lue"/>
                <a:ea typeface="+mn-ea"/>
                <a:cs typeface="+mn-cs"/>
              </a:rPr>
              <a:t>The primary production (biomass) we use cannot be used by nature! </a:t>
            </a:r>
          </a:p>
        </p:txBody>
      </p:sp>
      <p:sp>
        <p:nvSpPr>
          <p:cNvPr id="3" name="TextBox 2">
            <a:extLst>
              <a:ext uri="{FF2B5EF4-FFF2-40B4-BE49-F238E27FC236}">
                <a16:creationId xmlns:a16="http://schemas.microsoft.com/office/drawing/2014/main" id="{529532EE-5CF9-C810-5960-0E51B1D37950}"/>
              </a:ext>
            </a:extLst>
          </p:cNvPr>
          <p:cNvSpPr txBox="1"/>
          <p:nvPr/>
        </p:nvSpPr>
        <p:spPr>
          <a:xfrm>
            <a:off x="311313" y="6094598"/>
            <a:ext cx="6505575" cy="461665"/>
          </a:xfrm>
          <a:prstGeom prst="rect">
            <a:avLst/>
          </a:prstGeom>
          <a:noFill/>
        </p:spPr>
        <p:txBody>
          <a:bodyPr wrap="square" rtlCol="0">
            <a:spAutoFit/>
          </a:bodyPr>
          <a:lstStyle/>
          <a:p>
            <a:r>
              <a:rPr kumimoji="0" lang="en-GB" sz="2400" b="1" i="0" u="none" strike="noStrike" kern="1200" cap="none" spc="0" normalizeH="0" baseline="0" noProof="0" dirty="0">
                <a:ln>
                  <a:noFill/>
                </a:ln>
                <a:solidFill>
                  <a:srgbClr val="FFFF00"/>
                </a:solidFill>
                <a:effectLst/>
                <a:uLnTx/>
                <a:uFillTx/>
                <a:latin typeface="Microsoft New Tai Lue"/>
                <a:ea typeface="+mn-ea"/>
                <a:cs typeface="+mn-cs"/>
              </a:rPr>
              <a:t>Beware of investments based on biomass!</a:t>
            </a:r>
            <a:endParaRPr lang="en-GB" sz="2400" dirty="0"/>
          </a:p>
        </p:txBody>
      </p:sp>
    </p:spTree>
    <p:extLst>
      <p:ext uri="{BB962C8B-B14F-4D97-AF65-F5344CB8AC3E}">
        <p14:creationId xmlns:p14="http://schemas.microsoft.com/office/powerpoint/2010/main" val="3337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A76D3-DFBC-0393-006F-EC7AE5A662B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D4858-3149-45CE-A7BF-0594A400CFEA}" type="datetime1">
              <a:rPr kumimoji="0" lang="en-GB" sz="75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21/04/2024</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EABF0EEB-3F99-4F87-C1AC-04C450A5BA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75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5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Rectangle 3">
            <a:extLst>
              <a:ext uri="{FF2B5EF4-FFF2-40B4-BE49-F238E27FC236}">
                <a16:creationId xmlns:a16="http://schemas.microsoft.com/office/drawing/2014/main" id="{6B47CB8F-7C9B-F4A5-4B4F-7F00EE78113E}"/>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icrosoft New Tai Lue"/>
              <a:ea typeface="+mn-ea"/>
              <a:cs typeface="+mn-cs"/>
            </a:endParaRPr>
          </a:p>
        </p:txBody>
      </p:sp>
      <p:sp>
        <p:nvSpPr>
          <p:cNvPr id="5" name="TextBox 4">
            <a:extLst>
              <a:ext uri="{FF2B5EF4-FFF2-40B4-BE49-F238E27FC236}">
                <a16:creationId xmlns:a16="http://schemas.microsoft.com/office/drawing/2014/main" id="{A5408EDA-A83A-E052-3BA8-F9040D773D56}"/>
              </a:ext>
            </a:extLst>
          </p:cNvPr>
          <p:cNvSpPr txBox="1"/>
          <p:nvPr/>
        </p:nvSpPr>
        <p:spPr>
          <a:xfrm>
            <a:off x="2630184" y="1921267"/>
            <a:ext cx="658573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Microsoft New Tai Lue"/>
                <a:ea typeface="+mn-ea"/>
                <a:cs typeface="+mn-cs"/>
              </a:rPr>
              <a:t>Big data is increasing transparency with respect to biodiversity impacts of business!</a:t>
            </a:r>
          </a:p>
        </p:txBody>
      </p:sp>
    </p:spTree>
    <p:extLst>
      <p:ext uri="{BB962C8B-B14F-4D97-AF65-F5344CB8AC3E}">
        <p14:creationId xmlns:p14="http://schemas.microsoft.com/office/powerpoint/2010/main" val="617360143"/>
      </p:ext>
    </p:extLst>
  </p:cSld>
  <p:clrMapOvr>
    <a:masterClrMapping/>
  </p:clrMapOvr>
</p:sld>
</file>

<file path=ppt/theme/theme1.xml><?xml version="1.0" encoding="utf-8"?>
<a:theme xmlns:a="http://schemas.openxmlformats.org/drawingml/2006/main" name="Brugerdefineret design">
  <a:themeElements>
    <a:clrScheme name="KU 2023">
      <a:dk1>
        <a:srgbClr val="000000"/>
      </a:dk1>
      <a:lt1>
        <a:srgbClr val="FFFFFF"/>
      </a:lt1>
      <a:dk2>
        <a:srgbClr val="6E6E6E"/>
      </a:dk2>
      <a:lt2>
        <a:srgbClr val="E7E6E6"/>
      </a:lt2>
      <a:accent1>
        <a:srgbClr val="A31D20"/>
      </a:accent1>
      <a:accent2>
        <a:srgbClr val="7B7B7B"/>
      </a:accent2>
      <a:accent3>
        <a:srgbClr val="C73028"/>
      </a:accent3>
      <a:accent4>
        <a:srgbClr val="415570"/>
      </a:accent4>
      <a:accent5>
        <a:srgbClr val="197F8E"/>
      </a:accent5>
      <a:accent6>
        <a:srgbClr val="4B8324"/>
      </a:accent6>
      <a:hlink>
        <a:srgbClr val="A31D20"/>
      </a:hlink>
      <a:folHlink>
        <a:srgbClr val="000000"/>
      </a:folHlink>
    </a:clrScheme>
    <a:fontScheme name="KU 2023">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blank.potx" id="{5543F3BF-36F3-4963-802B-107C5B2B2BE9}" vid="{1A6B4748-6059-4D52-A034-550C0EAB7ADD}"/>
    </a:ext>
  </a:extLst>
</a:theme>
</file>

<file path=ppt/theme/theme10.xml><?xml version="1.0" encoding="utf-8"?>
<a:theme xmlns:a="http://schemas.openxmlformats.org/drawingml/2006/main" name="2_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11.xml><?xml version="1.0" encoding="utf-8"?>
<a:theme xmlns:a="http://schemas.openxmlformats.org/drawingml/2006/main" name="11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DK_fuld.potx" id="{79C632DA-036A-4FC7-9947-83DA9092ADA2}" vid="{3A6BC8B4-A432-4EEC-865A-72B5601D34E3}"/>
    </a:ext>
  </a:ext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KU 2023">
      <a:dk1>
        <a:srgbClr val="000000"/>
      </a:dk1>
      <a:lt1>
        <a:srgbClr val="FFFFFF"/>
      </a:lt1>
      <a:dk2>
        <a:srgbClr val="6E6E6E"/>
      </a:dk2>
      <a:lt2>
        <a:srgbClr val="E7E6E6"/>
      </a:lt2>
      <a:accent1>
        <a:srgbClr val="A31D20"/>
      </a:accent1>
      <a:accent2>
        <a:srgbClr val="7B7B7B"/>
      </a:accent2>
      <a:accent3>
        <a:srgbClr val="C73028"/>
      </a:accent3>
      <a:accent4>
        <a:srgbClr val="415570"/>
      </a:accent4>
      <a:accent5>
        <a:srgbClr val="197F8E"/>
      </a:accent5>
      <a:accent6>
        <a:srgbClr val="4B8324"/>
      </a:accent6>
      <a:hlink>
        <a:srgbClr val="A31D20"/>
      </a:hlink>
      <a:folHlink>
        <a:srgbClr val="000000"/>
      </a:folHlink>
    </a:clrScheme>
    <a:fontScheme name="KU 2023">
      <a:majorFont>
        <a:latin typeface="Microsoft New Tai Lue"/>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tema">
  <a:themeElements>
    <a:clrScheme name="KU 2023">
      <a:dk1>
        <a:srgbClr val="000000"/>
      </a:dk1>
      <a:lt1>
        <a:srgbClr val="FFFFFF"/>
      </a:lt1>
      <a:dk2>
        <a:srgbClr val="6E6E6E"/>
      </a:dk2>
      <a:lt2>
        <a:srgbClr val="E7E6E6"/>
      </a:lt2>
      <a:accent1>
        <a:srgbClr val="A31D20"/>
      </a:accent1>
      <a:accent2>
        <a:srgbClr val="7B7B7B"/>
      </a:accent2>
      <a:accent3>
        <a:srgbClr val="C73028"/>
      </a:accent3>
      <a:accent4>
        <a:srgbClr val="415570"/>
      </a:accent4>
      <a:accent5>
        <a:srgbClr val="197F8E"/>
      </a:accent5>
      <a:accent6>
        <a:srgbClr val="4B8324"/>
      </a:accent6>
      <a:hlink>
        <a:srgbClr val="A31D20"/>
      </a:hlink>
      <a:folHlink>
        <a:srgbClr val="000000"/>
      </a:folHlink>
    </a:clrScheme>
    <a:fontScheme name="KU 2023">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DK_fuld.potx" id="{79C632DA-036A-4FC7-9947-83DA9092ADA2}" vid="{3A6BC8B4-A432-4EEC-865A-72B5601D34E3}"/>
    </a:ext>
  </a:extLst>
</a:theme>
</file>

<file path=ppt/theme/theme5.xml><?xml version="1.0" encoding="utf-8"?>
<a:theme xmlns:a="http://schemas.openxmlformats.org/drawingml/2006/main" name="3_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6.xml><?xml version="1.0" encoding="utf-8"?>
<a:theme xmlns:a="http://schemas.openxmlformats.org/drawingml/2006/main" name="14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DK_fuld.potx" id="{79C632DA-036A-4FC7-9947-83DA9092ADA2}" vid="{3A6BC8B4-A432-4EEC-865A-72B5601D34E3}"/>
    </a:ext>
  </a:extLst>
</a:theme>
</file>

<file path=ppt/theme/theme7.xml><?xml version="1.0" encoding="utf-8"?>
<a:theme xmlns:a="http://schemas.openxmlformats.org/drawingml/2006/main" name="2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DK_fuld.potx" id="{79C632DA-036A-4FC7-9947-83DA9092ADA2}" vid="{3A6BC8B4-A432-4EEC-865A-72B5601D34E3}"/>
    </a:ext>
  </a:extLst>
</a:theme>
</file>

<file path=ppt/theme/theme8.xml><?xml version="1.0" encoding="utf-8"?>
<a:theme xmlns:a="http://schemas.openxmlformats.org/drawingml/2006/main" name="4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9.xml><?xml version="1.0" encoding="utf-8"?>
<a:theme xmlns:a="http://schemas.openxmlformats.org/drawingml/2006/main" name="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docProps/app.xml><?xml version="1.0" encoding="utf-8"?>
<Properties xmlns="http://schemas.openxmlformats.org/officeDocument/2006/extended-properties" xmlns:vt="http://schemas.openxmlformats.org/officeDocument/2006/docPropsVTypes">
  <Template>blank</Template>
  <TotalTime>1656</TotalTime>
  <Words>498</Words>
  <Application>Microsoft Office PowerPoint</Application>
  <PresentationFormat>Widescreen</PresentationFormat>
  <Paragraphs>100</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15</vt:i4>
      </vt:variant>
    </vt:vector>
  </HeadingPairs>
  <TitlesOfParts>
    <vt:vector size="38" baseType="lpstr">
      <vt:lpstr>Arial</vt:lpstr>
      <vt:lpstr>Calibri</vt:lpstr>
      <vt:lpstr>Microsoft New Tai Lue</vt:lpstr>
      <vt:lpstr>Montserrat</vt:lpstr>
      <vt:lpstr>Playfair Display Black</vt:lpstr>
      <vt:lpstr>Playfair Display Medium</vt:lpstr>
      <vt:lpstr>Tahoma</vt:lpstr>
      <vt:lpstr>Times</vt:lpstr>
      <vt:lpstr>Times New Roman</vt:lpstr>
      <vt:lpstr>Verdana</vt:lpstr>
      <vt:lpstr>Wingdings</vt:lpstr>
      <vt:lpstr>Brugerdefineret design</vt:lpstr>
      <vt:lpstr>2_Default Design</vt:lpstr>
      <vt:lpstr>Office Theme</vt:lpstr>
      <vt:lpstr>1_Brugerdefineret design</vt:lpstr>
      <vt:lpstr>3_blank</vt:lpstr>
      <vt:lpstr>14_Brugerdefineret design</vt:lpstr>
      <vt:lpstr>2_Brugerdefineret design</vt:lpstr>
      <vt:lpstr>4_Brugerdefineret design</vt:lpstr>
      <vt:lpstr>blank</vt:lpstr>
      <vt:lpstr>2_blank</vt:lpstr>
      <vt:lpstr>11_Brugerdefineret design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the impacts of a single threat on multiple species</vt:lpstr>
      <vt:lpstr>PowerPoint Presentation</vt:lpstr>
      <vt:lpstr>PowerPoint Presentation</vt:lpstr>
      <vt:lpstr>PowerPoint Presentation</vt:lpstr>
    </vt:vector>
  </TitlesOfParts>
  <Company>University of Copenhagen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Richardson</dc:creator>
  <cp:lastModifiedBy>Anna Þórdís Rafnsdóttir</cp:lastModifiedBy>
  <cp:revision>34</cp:revision>
  <dcterms:created xsi:type="dcterms:W3CDTF">2023-09-20T19:25:58Z</dcterms:created>
  <dcterms:modified xsi:type="dcterms:W3CDTF">2024-04-21T20:37:27Z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ies>
</file>